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03609a937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321a1b97f42db"/>
  </p:sldMasterIdLst>
  <p:sldIdLst>
    <p:sldId xmlns:r="http://schemas.openxmlformats.org/officeDocument/2006/relationships" id="256" r:id="R0ce9281ceef24a01"/>
    <p:sldId xmlns:r="http://schemas.openxmlformats.org/officeDocument/2006/relationships" id="257" r:id="R0e7b219772654f50"/>
    <p:sldId xmlns:r="http://schemas.openxmlformats.org/officeDocument/2006/relationships" id="258" r:id="Ree197457540a48d1"/>
    <p:sldId xmlns:r="http://schemas.openxmlformats.org/officeDocument/2006/relationships" id="259" r:id="R1c67f8742fe34ceb"/>
    <p:sldId xmlns:r="http://schemas.openxmlformats.org/officeDocument/2006/relationships" id="260" r:id="R13cb442bc89a4cf2"/>
    <p:sldId xmlns:r="http://schemas.openxmlformats.org/officeDocument/2006/relationships" id="261" r:id="Ra193ddef85f24608"/>
    <p:sldId xmlns:r="http://schemas.openxmlformats.org/officeDocument/2006/relationships" id="262" r:id="Ra004541079fd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321a1b97f42db" /><Relationship Type="http://schemas.openxmlformats.org/officeDocument/2006/relationships/slide" Target="/ppt/slides/slide1.xml" Id="R0ce9281ceef24a01" /><Relationship Type="http://schemas.openxmlformats.org/officeDocument/2006/relationships/slide" Target="/ppt/slides/slide2.xml" Id="R0e7b219772654f50" /><Relationship Type="http://schemas.openxmlformats.org/officeDocument/2006/relationships/slide" Target="/ppt/slides/slide3.xml" Id="Ree197457540a48d1" /><Relationship Type="http://schemas.openxmlformats.org/officeDocument/2006/relationships/slide" Target="/ppt/slides/slide4.xml" Id="R1c67f8742fe34ceb" /><Relationship Type="http://schemas.openxmlformats.org/officeDocument/2006/relationships/slide" Target="/ppt/slides/slide5.xml" Id="R13cb442bc89a4cf2" /><Relationship Type="http://schemas.openxmlformats.org/officeDocument/2006/relationships/slide" Target="/ppt/slides/slide6.xml" Id="Ra193ddef85f24608" /><Relationship Type="http://schemas.openxmlformats.org/officeDocument/2006/relationships/slide" Target="/ppt/slides/slide7.xml" Id="Ra004541079fd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bc7df4fa2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eadf64f224d81" /><Relationship Type="http://schemas.openxmlformats.org/officeDocument/2006/relationships/theme" Target="/ppt/slideMasters/theme/theme1.xml" Id="R91669c141142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eadf64f22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851626a8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6b3f12667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b8c1f0691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f9c02b7ac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53be863f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f4b76b03c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3e2eb0efb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TONE GRETE ØSTBY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