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15721a1e09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a5ea4cdc214e53"/>
  </p:sldMasterIdLst>
  <p:sldIdLst>
    <p:sldId xmlns:r="http://schemas.openxmlformats.org/officeDocument/2006/relationships" id="256" r:id="Ra27d891fcfe24531"/>
    <p:sldId xmlns:r="http://schemas.openxmlformats.org/officeDocument/2006/relationships" id="257" r:id="Ra95bd77440774250"/>
    <p:sldId xmlns:r="http://schemas.openxmlformats.org/officeDocument/2006/relationships" id="258" r:id="Rb073bbf889d5461d"/>
    <p:sldId xmlns:r="http://schemas.openxmlformats.org/officeDocument/2006/relationships" id="259" r:id="R1f4702fdfce54c70"/>
    <p:sldId xmlns:r="http://schemas.openxmlformats.org/officeDocument/2006/relationships" id="260" r:id="R8d1a8c1ce0e4464b"/>
    <p:sldId xmlns:r="http://schemas.openxmlformats.org/officeDocument/2006/relationships" id="261" r:id="Rd0a755fc8ce9491c"/>
    <p:sldId xmlns:r="http://schemas.openxmlformats.org/officeDocument/2006/relationships" id="262" r:id="R9964dddb03754c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5ea4cdc214e53" /><Relationship Type="http://schemas.openxmlformats.org/officeDocument/2006/relationships/slide" Target="/ppt/slides/slide1.xml" Id="Ra27d891fcfe24531" /><Relationship Type="http://schemas.openxmlformats.org/officeDocument/2006/relationships/slide" Target="/ppt/slides/slide2.xml" Id="Ra95bd77440774250" /><Relationship Type="http://schemas.openxmlformats.org/officeDocument/2006/relationships/slide" Target="/ppt/slides/slide3.xml" Id="Rb073bbf889d5461d" /><Relationship Type="http://schemas.openxmlformats.org/officeDocument/2006/relationships/slide" Target="/ppt/slides/slide4.xml" Id="R1f4702fdfce54c70" /><Relationship Type="http://schemas.openxmlformats.org/officeDocument/2006/relationships/slide" Target="/ppt/slides/slide5.xml" Id="R8d1a8c1ce0e4464b" /><Relationship Type="http://schemas.openxmlformats.org/officeDocument/2006/relationships/slide" Target="/ppt/slides/slide6.xml" Id="Rd0a755fc8ce9491c" /><Relationship Type="http://schemas.openxmlformats.org/officeDocument/2006/relationships/slide" Target="/ppt/slides/slide7.xml" Id="R9964dddb03754c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26988eb654a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0fc4563c943e4" /><Relationship Type="http://schemas.openxmlformats.org/officeDocument/2006/relationships/theme" Target="/ppt/slideMasters/theme/theme1.xml" Id="Rc3c0fc26c7a843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80fc4563c9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41075559d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efc9b2e1445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8250182a443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ef8ef32984a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f0113a8104a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6648647dd4c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1b115394440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13 651 768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5 999 556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6 000 669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Oppgang E 8. etasje, Munkedamsveien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924 444 746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