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2f822d1cc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d0c8928eb4d00"/>
  </p:sldMasterIdLst>
  <p:sldIdLst>
    <p:sldId xmlns:r="http://schemas.openxmlformats.org/officeDocument/2006/relationships" id="256" r:id="Rbb06f154b48d49bd"/>
    <p:sldId xmlns:r="http://schemas.openxmlformats.org/officeDocument/2006/relationships" id="257" r:id="R5451767b263b420c"/>
    <p:sldId xmlns:r="http://schemas.openxmlformats.org/officeDocument/2006/relationships" id="258" r:id="Ra43ba40717d943b8"/>
    <p:sldId xmlns:r="http://schemas.openxmlformats.org/officeDocument/2006/relationships" id="259" r:id="Rfaf02a894e194017"/>
    <p:sldId xmlns:r="http://schemas.openxmlformats.org/officeDocument/2006/relationships" id="260" r:id="R286f70c95b6d499f"/>
    <p:sldId xmlns:r="http://schemas.openxmlformats.org/officeDocument/2006/relationships" id="261" r:id="R88f1277e920f40ad"/>
    <p:sldId xmlns:r="http://schemas.openxmlformats.org/officeDocument/2006/relationships" id="262" r:id="Rfe16b02ca6d4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d0c8928eb4d00" /><Relationship Type="http://schemas.openxmlformats.org/officeDocument/2006/relationships/slide" Target="/ppt/slides/slide1.xml" Id="Rbb06f154b48d49bd" /><Relationship Type="http://schemas.openxmlformats.org/officeDocument/2006/relationships/slide" Target="/ppt/slides/slide2.xml" Id="R5451767b263b420c" /><Relationship Type="http://schemas.openxmlformats.org/officeDocument/2006/relationships/slide" Target="/ppt/slides/slide3.xml" Id="Ra43ba40717d943b8" /><Relationship Type="http://schemas.openxmlformats.org/officeDocument/2006/relationships/slide" Target="/ppt/slides/slide4.xml" Id="Rfaf02a894e194017" /><Relationship Type="http://schemas.openxmlformats.org/officeDocument/2006/relationships/slide" Target="/ppt/slides/slide5.xml" Id="R286f70c95b6d499f" /><Relationship Type="http://schemas.openxmlformats.org/officeDocument/2006/relationships/slide" Target="/ppt/slides/slide6.xml" Id="R88f1277e920f40ad" /><Relationship Type="http://schemas.openxmlformats.org/officeDocument/2006/relationships/slide" Target="/ppt/slides/slide7.xml" Id="Rfe16b02ca6d4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2f58e92f3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98ccb69f4d10" /><Relationship Type="http://schemas.openxmlformats.org/officeDocument/2006/relationships/theme" Target="/ppt/slideMasters/theme/theme1.xml" Id="R087e425b261e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598ccb69f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c5456729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c71cd8a3c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642425106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9c843dc5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e55b90e01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42ac2cfef46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378fa21dd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