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29f2b5cbe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81427fb204779"/>
  </p:sldMasterIdLst>
  <p:sldIdLst>
    <p:sldId xmlns:r="http://schemas.openxmlformats.org/officeDocument/2006/relationships" id="256" r:id="Raedfedab4579471f"/>
    <p:sldId xmlns:r="http://schemas.openxmlformats.org/officeDocument/2006/relationships" id="257" r:id="R2096d8819a3c46d6"/>
    <p:sldId xmlns:r="http://schemas.openxmlformats.org/officeDocument/2006/relationships" id="258" r:id="R73cee7347e0b44b0"/>
    <p:sldId xmlns:r="http://schemas.openxmlformats.org/officeDocument/2006/relationships" id="259" r:id="Rf8655102b9b64d2a"/>
    <p:sldId xmlns:r="http://schemas.openxmlformats.org/officeDocument/2006/relationships" id="260" r:id="Ra26fa4df44ce4a3f"/>
    <p:sldId xmlns:r="http://schemas.openxmlformats.org/officeDocument/2006/relationships" id="261" r:id="R8c37abebe6f946f6"/>
    <p:sldId xmlns:r="http://schemas.openxmlformats.org/officeDocument/2006/relationships" id="262" r:id="R19d936242b06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81427fb204779" /><Relationship Type="http://schemas.openxmlformats.org/officeDocument/2006/relationships/slide" Target="/ppt/slides/slide1.xml" Id="Raedfedab4579471f" /><Relationship Type="http://schemas.openxmlformats.org/officeDocument/2006/relationships/slide" Target="/ppt/slides/slide2.xml" Id="R2096d8819a3c46d6" /><Relationship Type="http://schemas.openxmlformats.org/officeDocument/2006/relationships/slide" Target="/ppt/slides/slide3.xml" Id="R73cee7347e0b44b0" /><Relationship Type="http://schemas.openxmlformats.org/officeDocument/2006/relationships/slide" Target="/ppt/slides/slide4.xml" Id="Rf8655102b9b64d2a" /><Relationship Type="http://schemas.openxmlformats.org/officeDocument/2006/relationships/slide" Target="/ppt/slides/slide5.xml" Id="Ra26fa4df44ce4a3f" /><Relationship Type="http://schemas.openxmlformats.org/officeDocument/2006/relationships/slide" Target="/ppt/slides/slide6.xml" Id="R8c37abebe6f946f6" /><Relationship Type="http://schemas.openxmlformats.org/officeDocument/2006/relationships/slide" Target="/ppt/slides/slide7.xml" Id="R19d936242b06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3cd7e24bc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f37a73254bbf" /><Relationship Type="http://schemas.openxmlformats.org/officeDocument/2006/relationships/theme" Target="/ppt/slideMasters/theme/theme1.xml" Id="R4202286a3d5d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3f37a7325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df10b707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f7644c42c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a840f5c3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343dc2ac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2ae930fb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339a4461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0e78ca42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