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74e6a6eba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22dffeff1432d"/>
  </p:sldMasterIdLst>
  <p:sldIdLst>
    <p:sldId xmlns:r="http://schemas.openxmlformats.org/officeDocument/2006/relationships" id="256" r:id="R4faf6c01fb874465"/>
    <p:sldId xmlns:r="http://schemas.openxmlformats.org/officeDocument/2006/relationships" id="257" r:id="R116915e63cfb47dd"/>
    <p:sldId xmlns:r="http://schemas.openxmlformats.org/officeDocument/2006/relationships" id="258" r:id="R5a25947d616e4b7b"/>
    <p:sldId xmlns:r="http://schemas.openxmlformats.org/officeDocument/2006/relationships" id="259" r:id="R120fec6bb0354212"/>
    <p:sldId xmlns:r="http://schemas.openxmlformats.org/officeDocument/2006/relationships" id="260" r:id="R5da10babccb14974"/>
    <p:sldId xmlns:r="http://schemas.openxmlformats.org/officeDocument/2006/relationships" id="261" r:id="Re6b774d054134382"/>
    <p:sldId xmlns:r="http://schemas.openxmlformats.org/officeDocument/2006/relationships" id="262" r:id="R159146225226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22dffeff1432d" /><Relationship Type="http://schemas.openxmlformats.org/officeDocument/2006/relationships/slide" Target="/ppt/slides/slide1.xml" Id="R4faf6c01fb874465" /><Relationship Type="http://schemas.openxmlformats.org/officeDocument/2006/relationships/slide" Target="/ppt/slides/slide2.xml" Id="R116915e63cfb47dd" /><Relationship Type="http://schemas.openxmlformats.org/officeDocument/2006/relationships/slide" Target="/ppt/slides/slide3.xml" Id="R5a25947d616e4b7b" /><Relationship Type="http://schemas.openxmlformats.org/officeDocument/2006/relationships/slide" Target="/ppt/slides/slide4.xml" Id="R120fec6bb0354212" /><Relationship Type="http://schemas.openxmlformats.org/officeDocument/2006/relationships/slide" Target="/ppt/slides/slide5.xml" Id="R5da10babccb14974" /><Relationship Type="http://schemas.openxmlformats.org/officeDocument/2006/relationships/slide" Target="/ppt/slides/slide6.xml" Id="Re6b774d054134382" /><Relationship Type="http://schemas.openxmlformats.org/officeDocument/2006/relationships/slide" Target="/ppt/slides/slide7.xml" Id="R159146225226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e4e87db63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451ebcbb041c7" /><Relationship Type="http://schemas.openxmlformats.org/officeDocument/2006/relationships/theme" Target="/ppt/slideMasters/theme/theme1.xml" Id="R1bf5a9d16f66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451ebcbb0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dd19b918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885cd90d2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ab4fb8fea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16f02895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f78d7bc9c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4e53f033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b44d23f0a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A.IVERSEN MASKIN &amp;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HANSGAARD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Iversen, Åsveien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