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9bb6220d4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e554a74f643b1"/>
  </p:sldMasterIdLst>
  <p:sldIdLst>
    <p:sldId xmlns:r="http://schemas.openxmlformats.org/officeDocument/2006/relationships" id="256" r:id="R9046ac2d6aec4586"/>
    <p:sldId xmlns:r="http://schemas.openxmlformats.org/officeDocument/2006/relationships" id="257" r:id="Re3601e394acd4031"/>
    <p:sldId xmlns:r="http://schemas.openxmlformats.org/officeDocument/2006/relationships" id="258" r:id="Rf3fded54af644e5c"/>
    <p:sldId xmlns:r="http://schemas.openxmlformats.org/officeDocument/2006/relationships" id="259" r:id="R1a0a9b5b70474790"/>
    <p:sldId xmlns:r="http://schemas.openxmlformats.org/officeDocument/2006/relationships" id="260" r:id="R1b05642662c34a0d"/>
    <p:sldId xmlns:r="http://schemas.openxmlformats.org/officeDocument/2006/relationships" id="261" r:id="R7b51b7710e1d483c"/>
    <p:sldId xmlns:r="http://schemas.openxmlformats.org/officeDocument/2006/relationships" id="262" r:id="R30457b49bb51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e554a74f643b1" /><Relationship Type="http://schemas.openxmlformats.org/officeDocument/2006/relationships/slide" Target="/ppt/slides/slide1.xml" Id="R9046ac2d6aec4586" /><Relationship Type="http://schemas.openxmlformats.org/officeDocument/2006/relationships/slide" Target="/ppt/slides/slide2.xml" Id="Re3601e394acd4031" /><Relationship Type="http://schemas.openxmlformats.org/officeDocument/2006/relationships/slide" Target="/ppt/slides/slide3.xml" Id="Rf3fded54af644e5c" /><Relationship Type="http://schemas.openxmlformats.org/officeDocument/2006/relationships/slide" Target="/ppt/slides/slide4.xml" Id="R1a0a9b5b70474790" /><Relationship Type="http://schemas.openxmlformats.org/officeDocument/2006/relationships/slide" Target="/ppt/slides/slide5.xml" Id="R1b05642662c34a0d" /><Relationship Type="http://schemas.openxmlformats.org/officeDocument/2006/relationships/slide" Target="/ppt/slides/slide6.xml" Id="R7b51b7710e1d483c" /><Relationship Type="http://schemas.openxmlformats.org/officeDocument/2006/relationships/slide" Target="/ppt/slides/slide7.xml" Id="R30457b49bb51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0968f4b9d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81089c5ac41d8" /><Relationship Type="http://schemas.openxmlformats.org/officeDocument/2006/relationships/theme" Target="/ppt/slideMasters/theme/theme1.xml" Id="Rde9cd8074107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81089c5ac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c53dbb19e4b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2a131d71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069ef134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ae10183e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36969b4ba43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e377b8247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0f13ddbd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SKREIFJORD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SKREIFJORD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3 683 684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Rypdal, C. A. Torstensens vei 58B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SKREIFJORD AS</a:t>
            </a:r>
          </a:p>
        </p:txBody>
      </p:sp>
    </p:spTree>
  </p:cSld>
  <p:clrMapOvr>
    <a:masterClrMapping xmlns:a="http://schemas.openxmlformats.org/drawingml/2006/main"/>
  </p:clrMapOvr>
</p:sld>
</file>