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d3b92406a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5d6bd3be04f28"/>
  </p:sldMasterIdLst>
  <p:sldIdLst>
    <p:sldId xmlns:r="http://schemas.openxmlformats.org/officeDocument/2006/relationships" id="256" r:id="Rf0486d6996824084"/>
    <p:sldId xmlns:r="http://schemas.openxmlformats.org/officeDocument/2006/relationships" id="257" r:id="Reb31cbd688454963"/>
    <p:sldId xmlns:r="http://schemas.openxmlformats.org/officeDocument/2006/relationships" id="258" r:id="Rafa9f2afbe8d4137"/>
    <p:sldId xmlns:r="http://schemas.openxmlformats.org/officeDocument/2006/relationships" id="259" r:id="Rc6443054f32c46ca"/>
    <p:sldId xmlns:r="http://schemas.openxmlformats.org/officeDocument/2006/relationships" id="260" r:id="R72dc0c752b894ebe"/>
    <p:sldId xmlns:r="http://schemas.openxmlformats.org/officeDocument/2006/relationships" id="261" r:id="Rde4a0f5b1cb6474a"/>
    <p:sldId xmlns:r="http://schemas.openxmlformats.org/officeDocument/2006/relationships" id="262" r:id="R01e5fdfcb1fd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5d6bd3be04f28" /><Relationship Type="http://schemas.openxmlformats.org/officeDocument/2006/relationships/slide" Target="/ppt/slides/slide1.xml" Id="Rf0486d6996824084" /><Relationship Type="http://schemas.openxmlformats.org/officeDocument/2006/relationships/slide" Target="/ppt/slides/slide2.xml" Id="Reb31cbd688454963" /><Relationship Type="http://schemas.openxmlformats.org/officeDocument/2006/relationships/slide" Target="/ppt/slides/slide3.xml" Id="Rafa9f2afbe8d4137" /><Relationship Type="http://schemas.openxmlformats.org/officeDocument/2006/relationships/slide" Target="/ppt/slides/slide4.xml" Id="Rc6443054f32c46ca" /><Relationship Type="http://schemas.openxmlformats.org/officeDocument/2006/relationships/slide" Target="/ppt/slides/slide5.xml" Id="R72dc0c752b894ebe" /><Relationship Type="http://schemas.openxmlformats.org/officeDocument/2006/relationships/slide" Target="/ppt/slides/slide6.xml" Id="Rde4a0f5b1cb6474a" /><Relationship Type="http://schemas.openxmlformats.org/officeDocument/2006/relationships/slide" Target="/ppt/slides/slide7.xml" Id="R01e5fdfcb1fd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1bc0ae8a8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d49251d24ed6" /><Relationship Type="http://schemas.openxmlformats.org/officeDocument/2006/relationships/theme" Target="/ppt/slideMasters/theme/theme1.xml" Id="R1d963a191d33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ed49251d2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3dc97b2e3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95986b13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8ed32f38c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1296a705d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271d2a56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78c45b0ec47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3697e8f1a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POLLO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3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15 942 545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EMBLA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1554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