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e8945cb904b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404a9693a4bdd"/>
  </p:sldMasterIdLst>
  <p:sldIdLst>
    <p:sldId xmlns:r="http://schemas.openxmlformats.org/officeDocument/2006/relationships" id="256" r:id="R5eedebc340384dad"/>
    <p:sldId xmlns:r="http://schemas.openxmlformats.org/officeDocument/2006/relationships" id="257" r:id="R95ffd12737f5430a"/>
    <p:sldId xmlns:r="http://schemas.openxmlformats.org/officeDocument/2006/relationships" id="258" r:id="R7ea62000ab004de1"/>
    <p:sldId xmlns:r="http://schemas.openxmlformats.org/officeDocument/2006/relationships" id="259" r:id="Re491d08e428d4d13"/>
    <p:sldId xmlns:r="http://schemas.openxmlformats.org/officeDocument/2006/relationships" id="260" r:id="Rb0a22309171240ee"/>
    <p:sldId xmlns:r="http://schemas.openxmlformats.org/officeDocument/2006/relationships" id="261" r:id="R81b849b871604819"/>
    <p:sldId xmlns:r="http://schemas.openxmlformats.org/officeDocument/2006/relationships" id="262" r:id="Rfe65eb0dab83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404a9693a4bdd" /><Relationship Type="http://schemas.openxmlformats.org/officeDocument/2006/relationships/slide" Target="/ppt/slides/slide1.xml" Id="R5eedebc340384dad" /><Relationship Type="http://schemas.openxmlformats.org/officeDocument/2006/relationships/slide" Target="/ppt/slides/slide2.xml" Id="R95ffd12737f5430a" /><Relationship Type="http://schemas.openxmlformats.org/officeDocument/2006/relationships/slide" Target="/ppt/slides/slide3.xml" Id="R7ea62000ab004de1" /><Relationship Type="http://schemas.openxmlformats.org/officeDocument/2006/relationships/slide" Target="/ppt/slides/slide4.xml" Id="Re491d08e428d4d13" /><Relationship Type="http://schemas.openxmlformats.org/officeDocument/2006/relationships/slide" Target="/ppt/slides/slide5.xml" Id="Rb0a22309171240ee" /><Relationship Type="http://schemas.openxmlformats.org/officeDocument/2006/relationships/slide" Target="/ppt/slides/slide6.xml" Id="R81b849b871604819" /><Relationship Type="http://schemas.openxmlformats.org/officeDocument/2006/relationships/slide" Target="/ppt/slides/slide7.xml" Id="Rfe65eb0dab83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b74669a89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61706447f4f09" /><Relationship Type="http://schemas.openxmlformats.org/officeDocument/2006/relationships/theme" Target="/ppt/slideMasters/theme/theme1.xml" Id="Rc5c0f925852a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61706447f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0366b15d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7b8ca164d42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63fcddd59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d7f589ef3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62fd3e709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8c7e2ded4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824177777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POLLO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2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15 919 601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15 943 543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 CHRISTINA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2 AS</a:t>
            </a:r>
          </a:p>
        </p:txBody>
      </p:sp>
    </p:spTree>
  </p:cSld>
  <p:clrMapOvr>
    <a:masterClrMapping xmlns:a="http://schemas.openxmlformats.org/drawingml/2006/main"/>
  </p:clrMapOvr>
</p:sld>
</file>