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4592c7a894f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979173a1df4253"/>
  </p:sldMasterIdLst>
  <p:sldIdLst>
    <p:sldId xmlns:r="http://schemas.openxmlformats.org/officeDocument/2006/relationships" id="256" r:id="R21b4c4ad52a4418e"/>
    <p:sldId xmlns:r="http://schemas.openxmlformats.org/officeDocument/2006/relationships" id="257" r:id="R60f43cef7dd643b7"/>
    <p:sldId xmlns:r="http://schemas.openxmlformats.org/officeDocument/2006/relationships" id="258" r:id="R5dbca4b657024d9b"/>
    <p:sldId xmlns:r="http://schemas.openxmlformats.org/officeDocument/2006/relationships" id="259" r:id="Rccfd0cae31954187"/>
    <p:sldId xmlns:r="http://schemas.openxmlformats.org/officeDocument/2006/relationships" id="260" r:id="R63aa830a3a274020"/>
    <p:sldId xmlns:r="http://schemas.openxmlformats.org/officeDocument/2006/relationships" id="261" r:id="R41ceaf08dfcc4531"/>
    <p:sldId xmlns:r="http://schemas.openxmlformats.org/officeDocument/2006/relationships" id="262" r:id="R90c4bbe88ae24e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979173a1df4253" /><Relationship Type="http://schemas.openxmlformats.org/officeDocument/2006/relationships/slide" Target="/ppt/slides/slide1.xml" Id="R21b4c4ad52a4418e" /><Relationship Type="http://schemas.openxmlformats.org/officeDocument/2006/relationships/slide" Target="/ppt/slides/slide2.xml" Id="R60f43cef7dd643b7" /><Relationship Type="http://schemas.openxmlformats.org/officeDocument/2006/relationships/slide" Target="/ppt/slides/slide3.xml" Id="R5dbca4b657024d9b" /><Relationship Type="http://schemas.openxmlformats.org/officeDocument/2006/relationships/slide" Target="/ppt/slides/slide4.xml" Id="Rccfd0cae31954187" /><Relationship Type="http://schemas.openxmlformats.org/officeDocument/2006/relationships/slide" Target="/ppt/slides/slide5.xml" Id="R63aa830a3a274020" /><Relationship Type="http://schemas.openxmlformats.org/officeDocument/2006/relationships/slide" Target="/ppt/slides/slide6.xml" Id="R41ceaf08dfcc4531" /><Relationship Type="http://schemas.openxmlformats.org/officeDocument/2006/relationships/slide" Target="/ppt/slides/slide7.xml" Id="R90c4bbe88ae24e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894fced524b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d8ab3999b49da" /><Relationship Type="http://schemas.openxmlformats.org/officeDocument/2006/relationships/theme" Target="/ppt/slideMasters/theme/theme1.xml" Id="R149275eaddce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5d8ab3999b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255830a3f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e6e5dbadc4ee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937c043ac42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dc44c1ea7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dbc62a326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540e3f9df42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e46cc497249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ZOLU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ZOLU INVEST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1 407 438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5 385 888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8 053 430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FRØSHAUG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924 520 558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ZOLU INVEST AS</a:t>
            </a:r>
          </a:p>
        </p:txBody>
      </p:sp>
    </p:spTree>
  </p:cSld>
  <p:clrMapOvr>
    <a:masterClrMapping xmlns:a="http://schemas.openxmlformats.org/drawingml/2006/main"/>
  </p:clrMapOvr>
</p:sld>
</file>