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00e4aadeb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e6e28304742c5"/>
  </p:sldMasterIdLst>
  <p:sldIdLst>
    <p:sldId xmlns:r="http://schemas.openxmlformats.org/officeDocument/2006/relationships" id="256" r:id="R653ce593e1674c2b"/>
    <p:sldId xmlns:r="http://schemas.openxmlformats.org/officeDocument/2006/relationships" id="257" r:id="Rfd8ec3f8baaa4b95"/>
    <p:sldId xmlns:r="http://schemas.openxmlformats.org/officeDocument/2006/relationships" id="258" r:id="R3b492bd07b364e3c"/>
    <p:sldId xmlns:r="http://schemas.openxmlformats.org/officeDocument/2006/relationships" id="259" r:id="Rb83300af925c433b"/>
    <p:sldId xmlns:r="http://schemas.openxmlformats.org/officeDocument/2006/relationships" id="260" r:id="R6999af032b484979"/>
    <p:sldId xmlns:r="http://schemas.openxmlformats.org/officeDocument/2006/relationships" id="261" r:id="R6a12af1c92a74f06"/>
    <p:sldId xmlns:r="http://schemas.openxmlformats.org/officeDocument/2006/relationships" id="262" r:id="Rc39c894dbe87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e6e28304742c5" /><Relationship Type="http://schemas.openxmlformats.org/officeDocument/2006/relationships/slide" Target="/ppt/slides/slide1.xml" Id="R653ce593e1674c2b" /><Relationship Type="http://schemas.openxmlformats.org/officeDocument/2006/relationships/slide" Target="/ppt/slides/slide2.xml" Id="Rfd8ec3f8baaa4b95" /><Relationship Type="http://schemas.openxmlformats.org/officeDocument/2006/relationships/slide" Target="/ppt/slides/slide3.xml" Id="R3b492bd07b364e3c" /><Relationship Type="http://schemas.openxmlformats.org/officeDocument/2006/relationships/slide" Target="/ppt/slides/slide4.xml" Id="Rb83300af925c433b" /><Relationship Type="http://schemas.openxmlformats.org/officeDocument/2006/relationships/slide" Target="/ppt/slides/slide5.xml" Id="R6999af032b484979" /><Relationship Type="http://schemas.openxmlformats.org/officeDocument/2006/relationships/slide" Target="/ppt/slides/slide6.xml" Id="R6a12af1c92a74f06" /><Relationship Type="http://schemas.openxmlformats.org/officeDocument/2006/relationships/slide" Target="/ppt/slides/slide7.xml" Id="Rc39c894dbe87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e9b05dc8f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ec797e7ea4246" /><Relationship Type="http://schemas.openxmlformats.org/officeDocument/2006/relationships/theme" Target="/ppt/slideMasters/theme/theme1.xml" Id="R2efa06a32d30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ec797e7ea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7c0bdf6c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312dce341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2a61fae8749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197dac90d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cdb633ec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70e53620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37ec37a8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LIGNA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296 941 501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EIRIK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PÅL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GISLE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VIBEKE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CATHRINE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et@ligna.no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