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0e1c81a40c40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ca79d16e15456d"/>
  </p:sldMasterIdLst>
  <p:sldIdLst>
    <p:sldId xmlns:r="http://schemas.openxmlformats.org/officeDocument/2006/relationships" id="256" r:id="R48d97ea2b4e04e7e"/>
    <p:sldId xmlns:r="http://schemas.openxmlformats.org/officeDocument/2006/relationships" id="257" r:id="Re0bed0c2863c4051"/>
    <p:sldId xmlns:r="http://schemas.openxmlformats.org/officeDocument/2006/relationships" id="258" r:id="Re09e45a5f97f449c"/>
    <p:sldId xmlns:r="http://schemas.openxmlformats.org/officeDocument/2006/relationships" id="259" r:id="Rc6c96268b363413a"/>
    <p:sldId xmlns:r="http://schemas.openxmlformats.org/officeDocument/2006/relationships" id="260" r:id="R7eeeb79c2c274ae5"/>
    <p:sldId xmlns:r="http://schemas.openxmlformats.org/officeDocument/2006/relationships" id="261" r:id="R56fce1acf90d4e6d"/>
    <p:sldId xmlns:r="http://schemas.openxmlformats.org/officeDocument/2006/relationships" id="262" r:id="R49e494c07d584b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ca79d16e15456d" /><Relationship Type="http://schemas.openxmlformats.org/officeDocument/2006/relationships/slide" Target="/ppt/slides/slide1.xml" Id="R48d97ea2b4e04e7e" /><Relationship Type="http://schemas.openxmlformats.org/officeDocument/2006/relationships/slide" Target="/ppt/slides/slide2.xml" Id="Re0bed0c2863c4051" /><Relationship Type="http://schemas.openxmlformats.org/officeDocument/2006/relationships/slide" Target="/ppt/slides/slide3.xml" Id="Re09e45a5f97f449c" /><Relationship Type="http://schemas.openxmlformats.org/officeDocument/2006/relationships/slide" Target="/ppt/slides/slide4.xml" Id="Rc6c96268b363413a" /><Relationship Type="http://schemas.openxmlformats.org/officeDocument/2006/relationships/slide" Target="/ppt/slides/slide5.xml" Id="R7eeeb79c2c274ae5" /><Relationship Type="http://schemas.openxmlformats.org/officeDocument/2006/relationships/slide" Target="/ppt/slides/slide6.xml" Id="R56fce1acf90d4e6d" /><Relationship Type="http://schemas.openxmlformats.org/officeDocument/2006/relationships/slide" Target="/ppt/slides/slide7.xml" Id="R49e494c07d584b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e5166c644841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eb825b79e4389" /><Relationship Type="http://schemas.openxmlformats.org/officeDocument/2006/relationships/theme" Target="/ppt/slideMasters/theme/theme1.xml" Id="R63d61e6473a54e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beb825b79e43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86314f7bb49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54dfc0b5246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3bd5bee3347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2b108072740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4cfe9368a47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033f6646045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25a4614ef4e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LEWEST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LEWEST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LEWEST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LEWEST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LEWEST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LEWEST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−101 845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12 893 787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113 380 891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140 323 417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LEWEST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LEA STABÆK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TRUDE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LEWEST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J. Hambros plass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924 523 468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LEWEST AS</a:t>
            </a:r>
          </a:p>
        </p:txBody>
      </p:sp>
    </p:spTree>
  </p:cSld>
  <p:clrMapOvr>
    <a:masterClrMapping xmlns:a="http://schemas.openxmlformats.org/drawingml/2006/main"/>
  </p:clrMapOvr>
</p:sld>
</file>