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27fbcf8f8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fb8f55edd74f87"/>
  </p:sldMasterIdLst>
  <p:sldIdLst>
    <p:sldId xmlns:r="http://schemas.openxmlformats.org/officeDocument/2006/relationships" id="256" r:id="Rb05b4891dd384ac3"/>
    <p:sldId xmlns:r="http://schemas.openxmlformats.org/officeDocument/2006/relationships" id="257" r:id="R260202ec1a864417"/>
    <p:sldId xmlns:r="http://schemas.openxmlformats.org/officeDocument/2006/relationships" id="258" r:id="Raf1cbc4d5ae34bd5"/>
    <p:sldId xmlns:r="http://schemas.openxmlformats.org/officeDocument/2006/relationships" id="259" r:id="R7bfa761e02954c11"/>
    <p:sldId xmlns:r="http://schemas.openxmlformats.org/officeDocument/2006/relationships" id="260" r:id="R6810f1eb05904f9a"/>
    <p:sldId xmlns:r="http://schemas.openxmlformats.org/officeDocument/2006/relationships" id="261" r:id="R838089933d8f46f1"/>
    <p:sldId xmlns:r="http://schemas.openxmlformats.org/officeDocument/2006/relationships" id="262" r:id="Rdf6b43859c4c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fb8f55edd74f87" /><Relationship Type="http://schemas.openxmlformats.org/officeDocument/2006/relationships/slide" Target="/ppt/slides/slide1.xml" Id="Rb05b4891dd384ac3" /><Relationship Type="http://schemas.openxmlformats.org/officeDocument/2006/relationships/slide" Target="/ppt/slides/slide2.xml" Id="R260202ec1a864417" /><Relationship Type="http://schemas.openxmlformats.org/officeDocument/2006/relationships/slide" Target="/ppt/slides/slide3.xml" Id="Raf1cbc4d5ae34bd5" /><Relationship Type="http://schemas.openxmlformats.org/officeDocument/2006/relationships/slide" Target="/ppt/slides/slide4.xml" Id="R7bfa761e02954c11" /><Relationship Type="http://schemas.openxmlformats.org/officeDocument/2006/relationships/slide" Target="/ppt/slides/slide5.xml" Id="R6810f1eb05904f9a" /><Relationship Type="http://schemas.openxmlformats.org/officeDocument/2006/relationships/slide" Target="/ppt/slides/slide6.xml" Id="R838089933d8f46f1" /><Relationship Type="http://schemas.openxmlformats.org/officeDocument/2006/relationships/slide" Target="/ppt/slides/slide7.xml" Id="Rdf6b43859c4c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f9d39e97d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407be700f4dfa" /><Relationship Type="http://schemas.openxmlformats.org/officeDocument/2006/relationships/theme" Target="/ppt/slideMasters/theme/theme1.xml" Id="Rec73236df6b648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407be700f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2670bddea43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8371b7114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4c3bd99d4e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756bb0999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67162088645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7750fc944a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24938a166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139 807 755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LUCA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