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d517d882d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b71a64d574179"/>
  </p:sldMasterIdLst>
  <p:sldIdLst>
    <p:sldId xmlns:r="http://schemas.openxmlformats.org/officeDocument/2006/relationships" id="256" r:id="R6d9074ffe6a64766"/>
    <p:sldId xmlns:r="http://schemas.openxmlformats.org/officeDocument/2006/relationships" id="257" r:id="Rf4ef2c227e9b4f6b"/>
    <p:sldId xmlns:r="http://schemas.openxmlformats.org/officeDocument/2006/relationships" id="258" r:id="R1a9958beab5a4084"/>
    <p:sldId xmlns:r="http://schemas.openxmlformats.org/officeDocument/2006/relationships" id="259" r:id="Rd1f894f2538044ec"/>
    <p:sldId xmlns:r="http://schemas.openxmlformats.org/officeDocument/2006/relationships" id="260" r:id="R5e50a02de4a24d17"/>
    <p:sldId xmlns:r="http://schemas.openxmlformats.org/officeDocument/2006/relationships" id="261" r:id="R7726b427f0c34ee1"/>
    <p:sldId xmlns:r="http://schemas.openxmlformats.org/officeDocument/2006/relationships" id="262" r:id="R3018692961ab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b71a64d574179" /><Relationship Type="http://schemas.openxmlformats.org/officeDocument/2006/relationships/slide" Target="/ppt/slides/slide1.xml" Id="R6d9074ffe6a64766" /><Relationship Type="http://schemas.openxmlformats.org/officeDocument/2006/relationships/slide" Target="/ppt/slides/slide2.xml" Id="Rf4ef2c227e9b4f6b" /><Relationship Type="http://schemas.openxmlformats.org/officeDocument/2006/relationships/slide" Target="/ppt/slides/slide3.xml" Id="R1a9958beab5a4084" /><Relationship Type="http://schemas.openxmlformats.org/officeDocument/2006/relationships/slide" Target="/ppt/slides/slide4.xml" Id="Rd1f894f2538044ec" /><Relationship Type="http://schemas.openxmlformats.org/officeDocument/2006/relationships/slide" Target="/ppt/slides/slide5.xml" Id="R5e50a02de4a24d17" /><Relationship Type="http://schemas.openxmlformats.org/officeDocument/2006/relationships/slide" Target="/ppt/slides/slide6.xml" Id="R7726b427f0c34ee1" /><Relationship Type="http://schemas.openxmlformats.org/officeDocument/2006/relationships/slide" Target="/ppt/slides/slide7.xml" Id="R3018692961ab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3f1325770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b4aa05d294e9f" /><Relationship Type="http://schemas.openxmlformats.org/officeDocument/2006/relationships/theme" Target="/ppt/slideMasters/theme/theme1.xml" Id="Rac072efc7cb7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b4aa05d29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5d91d8687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8010b77ea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8515080f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94a14c485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0aff7e5b7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9a9fcc1e7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9132b0a00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