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74c44ca7d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11b39b3e34e26"/>
  </p:sldMasterIdLst>
  <p:sldIdLst>
    <p:sldId xmlns:r="http://schemas.openxmlformats.org/officeDocument/2006/relationships" id="256" r:id="Rb90de211ea224746"/>
    <p:sldId xmlns:r="http://schemas.openxmlformats.org/officeDocument/2006/relationships" id="257" r:id="R93d816ffab2f4bf0"/>
    <p:sldId xmlns:r="http://schemas.openxmlformats.org/officeDocument/2006/relationships" id="258" r:id="Rabb6da80208e4c7e"/>
    <p:sldId xmlns:r="http://schemas.openxmlformats.org/officeDocument/2006/relationships" id="259" r:id="Rf956ca1ab3fc4460"/>
    <p:sldId xmlns:r="http://schemas.openxmlformats.org/officeDocument/2006/relationships" id="260" r:id="Rad69937b27824984"/>
    <p:sldId xmlns:r="http://schemas.openxmlformats.org/officeDocument/2006/relationships" id="261" r:id="R01c47d38c5e3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11b39b3e34e26" /><Relationship Type="http://schemas.openxmlformats.org/officeDocument/2006/relationships/slide" Target="/ppt/slides/slide1.xml" Id="Rb90de211ea224746" /><Relationship Type="http://schemas.openxmlformats.org/officeDocument/2006/relationships/slide" Target="/ppt/slides/slide2.xml" Id="R93d816ffab2f4bf0" /><Relationship Type="http://schemas.openxmlformats.org/officeDocument/2006/relationships/slide" Target="/ppt/slides/slide3.xml" Id="Rabb6da80208e4c7e" /><Relationship Type="http://schemas.openxmlformats.org/officeDocument/2006/relationships/slide" Target="/ppt/slides/slide4.xml" Id="Rf956ca1ab3fc4460" /><Relationship Type="http://schemas.openxmlformats.org/officeDocument/2006/relationships/slide" Target="/ppt/slides/slide5.xml" Id="Rad69937b27824984" /><Relationship Type="http://schemas.openxmlformats.org/officeDocument/2006/relationships/slide" Target="/ppt/slides/slide6.xml" Id="R01c47d38c5e3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38edb4357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9bd2073bb4d69" /><Relationship Type="http://schemas.openxmlformats.org/officeDocument/2006/relationships/theme" Target="/ppt/slideMasters/theme/theme1.xml" Id="R7754a26aa3e5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9bd2073bb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4383f09e7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064a9db43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72e82625e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293fa54ef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2346ea4b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7de448617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MOTION VECTOR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MOTION VECTOR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Espeland, Østerli terrasse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924 557 672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