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bcd94a05c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3200c6bd748d2"/>
  </p:sldMasterIdLst>
  <p:sldIdLst>
    <p:sldId xmlns:r="http://schemas.openxmlformats.org/officeDocument/2006/relationships" id="256" r:id="R54173ce60d794593"/>
    <p:sldId xmlns:r="http://schemas.openxmlformats.org/officeDocument/2006/relationships" id="257" r:id="R97085657c89249b9"/>
    <p:sldId xmlns:r="http://schemas.openxmlformats.org/officeDocument/2006/relationships" id="258" r:id="R3e5e604a3dcf4c2c"/>
    <p:sldId xmlns:r="http://schemas.openxmlformats.org/officeDocument/2006/relationships" id="259" r:id="Rb403358fa2ef4abf"/>
    <p:sldId xmlns:r="http://schemas.openxmlformats.org/officeDocument/2006/relationships" id="260" r:id="Rf17cbf9d8c8d48d8"/>
    <p:sldId xmlns:r="http://schemas.openxmlformats.org/officeDocument/2006/relationships" id="261" r:id="R1ac613d3cb79408d"/>
    <p:sldId xmlns:r="http://schemas.openxmlformats.org/officeDocument/2006/relationships" id="262" r:id="R7bbc8f75a096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3200c6bd748d2" /><Relationship Type="http://schemas.openxmlformats.org/officeDocument/2006/relationships/slide" Target="/ppt/slides/slide1.xml" Id="R54173ce60d794593" /><Relationship Type="http://schemas.openxmlformats.org/officeDocument/2006/relationships/slide" Target="/ppt/slides/slide2.xml" Id="R97085657c89249b9" /><Relationship Type="http://schemas.openxmlformats.org/officeDocument/2006/relationships/slide" Target="/ppt/slides/slide3.xml" Id="R3e5e604a3dcf4c2c" /><Relationship Type="http://schemas.openxmlformats.org/officeDocument/2006/relationships/slide" Target="/ppt/slides/slide4.xml" Id="Rb403358fa2ef4abf" /><Relationship Type="http://schemas.openxmlformats.org/officeDocument/2006/relationships/slide" Target="/ppt/slides/slide5.xml" Id="Rf17cbf9d8c8d48d8" /><Relationship Type="http://schemas.openxmlformats.org/officeDocument/2006/relationships/slide" Target="/ppt/slides/slide6.xml" Id="R1ac613d3cb79408d" /><Relationship Type="http://schemas.openxmlformats.org/officeDocument/2006/relationships/slide" Target="/ppt/slides/slide7.xml" Id="R7bbc8f75a096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d0492c42d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48b9cefa42b6" /><Relationship Type="http://schemas.openxmlformats.org/officeDocument/2006/relationships/theme" Target="/ppt/slideMasters/theme/theme1.xml" Id="R0b87cb8a4a36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48b9cefa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16dae40d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ec1edf695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4963c71b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458b9d8b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258c07aa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355640d34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9f63263e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