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d51c2a769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790d7179a468c"/>
  </p:sldMasterIdLst>
  <p:sldIdLst>
    <p:sldId xmlns:r="http://schemas.openxmlformats.org/officeDocument/2006/relationships" id="256" r:id="Rf1b7d916e8b8429e"/>
    <p:sldId xmlns:r="http://schemas.openxmlformats.org/officeDocument/2006/relationships" id="257" r:id="R24c069b4328a4032"/>
    <p:sldId xmlns:r="http://schemas.openxmlformats.org/officeDocument/2006/relationships" id="258" r:id="Re3f04f670d9147d0"/>
    <p:sldId xmlns:r="http://schemas.openxmlformats.org/officeDocument/2006/relationships" id="259" r:id="R452669ba0d354ef7"/>
    <p:sldId xmlns:r="http://schemas.openxmlformats.org/officeDocument/2006/relationships" id="260" r:id="Rdd9f5265438c444d"/>
    <p:sldId xmlns:r="http://schemas.openxmlformats.org/officeDocument/2006/relationships" id="261" r:id="Rd0c4eea84cd4451e"/>
    <p:sldId xmlns:r="http://schemas.openxmlformats.org/officeDocument/2006/relationships" id="262" r:id="R50b0ae01152f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790d7179a468c" /><Relationship Type="http://schemas.openxmlformats.org/officeDocument/2006/relationships/slide" Target="/ppt/slides/slide1.xml" Id="Rf1b7d916e8b8429e" /><Relationship Type="http://schemas.openxmlformats.org/officeDocument/2006/relationships/slide" Target="/ppt/slides/slide2.xml" Id="R24c069b4328a4032" /><Relationship Type="http://schemas.openxmlformats.org/officeDocument/2006/relationships/slide" Target="/ppt/slides/slide3.xml" Id="Re3f04f670d9147d0" /><Relationship Type="http://schemas.openxmlformats.org/officeDocument/2006/relationships/slide" Target="/ppt/slides/slide4.xml" Id="R452669ba0d354ef7" /><Relationship Type="http://schemas.openxmlformats.org/officeDocument/2006/relationships/slide" Target="/ppt/slides/slide5.xml" Id="Rdd9f5265438c444d" /><Relationship Type="http://schemas.openxmlformats.org/officeDocument/2006/relationships/slide" Target="/ppt/slides/slide6.xml" Id="Rd0c4eea84cd4451e" /><Relationship Type="http://schemas.openxmlformats.org/officeDocument/2006/relationships/slide" Target="/ppt/slides/slide7.xml" Id="R50b0ae01152f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2678b3f7e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ecdb766948a2" /><Relationship Type="http://schemas.openxmlformats.org/officeDocument/2006/relationships/theme" Target="/ppt/slideMasters/theme/theme1.xml" Id="Rb2c9da59af46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9ecdb7669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70a87b3b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111db2b1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374bd687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c65dcb00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0b9e2cf3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918be886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ccce2d14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LANGHELLE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INVEST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RUNGE LANGHELLE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Buhagen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