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846a3a40c04c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c87e97cdc43fe"/>
  </p:sldMasterIdLst>
  <p:sldIdLst>
    <p:sldId xmlns:r="http://schemas.openxmlformats.org/officeDocument/2006/relationships" id="256" r:id="R786a8f2243574951"/>
    <p:sldId xmlns:r="http://schemas.openxmlformats.org/officeDocument/2006/relationships" id="257" r:id="R9aba0182a4844456"/>
    <p:sldId xmlns:r="http://schemas.openxmlformats.org/officeDocument/2006/relationships" id="258" r:id="Ref8b439d17614280"/>
    <p:sldId xmlns:r="http://schemas.openxmlformats.org/officeDocument/2006/relationships" id="259" r:id="Rce3d6e7bb6b6451d"/>
    <p:sldId xmlns:r="http://schemas.openxmlformats.org/officeDocument/2006/relationships" id="260" r:id="R0a22bdfd79df4f25"/>
    <p:sldId xmlns:r="http://schemas.openxmlformats.org/officeDocument/2006/relationships" id="261" r:id="Rbc2ab7cd36844bce"/>
    <p:sldId xmlns:r="http://schemas.openxmlformats.org/officeDocument/2006/relationships" id="262" r:id="Rd80f69672ec2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c87e97cdc43fe" /><Relationship Type="http://schemas.openxmlformats.org/officeDocument/2006/relationships/slide" Target="/ppt/slides/slide1.xml" Id="R786a8f2243574951" /><Relationship Type="http://schemas.openxmlformats.org/officeDocument/2006/relationships/slide" Target="/ppt/slides/slide2.xml" Id="R9aba0182a4844456" /><Relationship Type="http://schemas.openxmlformats.org/officeDocument/2006/relationships/slide" Target="/ppt/slides/slide3.xml" Id="Ref8b439d17614280" /><Relationship Type="http://schemas.openxmlformats.org/officeDocument/2006/relationships/slide" Target="/ppt/slides/slide4.xml" Id="Rce3d6e7bb6b6451d" /><Relationship Type="http://schemas.openxmlformats.org/officeDocument/2006/relationships/slide" Target="/ppt/slides/slide5.xml" Id="R0a22bdfd79df4f25" /><Relationship Type="http://schemas.openxmlformats.org/officeDocument/2006/relationships/slide" Target="/ppt/slides/slide6.xml" Id="Rbc2ab7cd36844bce" /><Relationship Type="http://schemas.openxmlformats.org/officeDocument/2006/relationships/slide" Target="/ppt/slides/slide7.xml" Id="Rd80f69672ec2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4a930c61a45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436cc5ab4a91" /><Relationship Type="http://schemas.openxmlformats.org/officeDocument/2006/relationships/theme" Target="/ppt/slideMasters/theme/theme1.xml" Id="R3be4bac3f61d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e436cc5ab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3dd07054b42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bf6cfe84d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65741265e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2d9c7d8c5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bfbeda35e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e7d5af56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1fee148f942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HÅKON SVERRE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