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3daf4df85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a60f46c784a53"/>
  </p:sldMasterIdLst>
  <p:sldIdLst>
    <p:sldId xmlns:r="http://schemas.openxmlformats.org/officeDocument/2006/relationships" id="256" r:id="R96898445484d4d97"/>
    <p:sldId xmlns:r="http://schemas.openxmlformats.org/officeDocument/2006/relationships" id="257" r:id="Rc40c709c66e84c34"/>
    <p:sldId xmlns:r="http://schemas.openxmlformats.org/officeDocument/2006/relationships" id="258" r:id="R07b7da5e9c7f4f0b"/>
    <p:sldId xmlns:r="http://schemas.openxmlformats.org/officeDocument/2006/relationships" id="259" r:id="R6a956aac27234216"/>
    <p:sldId xmlns:r="http://schemas.openxmlformats.org/officeDocument/2006/relationships" id="260" r:id="Rb1c88db806c743c0"/>
    <p:sldId xmlns:r="http://schemas.openxmlformats.org/officeDocument/2006/relationships" id="261" r:id="Rbcd147407c984b2d"/>
    <p:sldId xmlns:r="http://schemas.openxmlformats.org/officeDocument/2006/relationships" id="262" r:id="Rffcc0b8c2c0e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a60f46c784a53" /><Relationship Type="http://schemas.openxmlformats.org/officeDocument/2006/relationships/slide" Target="/ppt/slides/slide1.xml" Id="R96898445484d4d97" /><Relationship Type="http://schemas.openxmlformats.org/officeDocument/2006/relationships/slide" Target="/ppt/slides/slide2.xml" Id="Rc40c709c66e84c34" /><Relationship Type="http://schemas.openxmlformats.org/officeDocument/2006/relationships/slide" Target="/ppt/slides/slide3.xml" Id="R07b7da5e9c7f4f0b" /><Relationship Type="http://schemas.openxmlformats.org/officeDocument/2006/relationships/slide" Target="/ppt/slides/slide4.xml" Id="R6a956aac27234216" /><Relationship Type="http://schemas.openxmlformats.org/officeDocument/2006/relationships/slide" Target="/ppt/slides/slide5.xml" Id="Rb1c88db806c743c0" /><Relationship Type="http://schemas.openxmlformats.org/officeDocument/2006/relationships/slide" Target="/ppt/slides/slide6.xml" Id="Rbcd147407c984b2d" /><Relationship Type="http://schemas.openxmlformats.org/officeDocument/2006/relationships/slide" Target="/ppt/slides/slide7.xml" Id="Rffcc0b8c2c0e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ae9361dc0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bd20a6b641d0" /><Relationship Type="http://schemas.openxmlformats.org/officeDocument/2006/relationships/theme" Target="/ppt/slideMasters/theme/theme1.xml" Id="R746a2d502a93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0bd20a6b6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6de5743d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815e92777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69b21824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b345f477e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81956573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a74fb5ef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584888d8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 HENRIK KRISTOFFER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