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845f11894b748b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4a0a4ca414348bb"/>
  </p:sldMasterIdLst>
  <p:sldIdLst>
    <p:sldId xmlns:r="http://schemas.openxmlformats.org/officeDocument/2006/relationships" id="256" r:id="Re44d6e43c94143c8"/>
    <p:sldId xmlns:r="http://schemas.openxmlformats.org/officeDocument/2006/relationships" id="257" r:id="Rc0aaa5da976d4c26"/>
    <p:sldId xmlns:r="http://schemas.openxmlformats.org/officeDocument/2006/relationships" id="258" r:id="R54afa8a0789c47a9"/>
    <p:sldId xmlns:r="http://schemas.openxmlformats.org/officeDocument/2006/relationships" id="259" r:id="R0b31ca2ba0c64b4f"/>
    <p:sldId xmlns:r="http://schemas.openxmlformats.org/officeDocument/2006/relationships" id="260" r:id="Ra4f60367f9034a76"/>
    <p:sldId xmlns:r="http://schemas.openxmlformats.org/officeDocument/2006/relationships" id="261" r:id="R3c6d012a7aae456d"/>
    <p:sldId xmlns:r="http://schemas.openxmlformats.org/officeDocument/2006/relationships" id="262" r:id="Rc5f9cb35e1324e1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4a0a4ca414348bb" /><Relationship Type="http://schemas.openxmlformats.org/officeDocument/2006/relationships/slide" Target="/ppt/slides/slide1.xml" Id="Re44d6e43c94143c8" /><Relationship Type="http://schemas.openxmlformats.org/officeDocument/2006/relationships/slide" Target="/ppt/slides/slide2.xml" Id="Rc0aaa5da976d4c26" /><Relationship Type="http://schemas.openxmlformats.org/officeDocument/2006/relationships/slide" Target="/ppt/slides/slide3.xml" Id="R54afa8a0789c47a9" /><Relationship Type="http://schemas.openxmlformats.org/officeDocument/2006/relationships/slide" Target="/ppt/slides/slide4.xml" Id="R0b31ca2ba0c64b4f" /><Relationship Type="http://schemas.openxmlformats.org/officeDocument/2006/relationships/slide" Target="/ppt/slides/slide5.xml" Id="Ra4f60367f9034a76" /><Relationship Type="http://schemas.openxmlformats.org/officeDocument/2006/relationships/slide" Target="/ppt/slides/slide6.xml" Id="R3c6d012a7aae456d" /><Relationship Type="http://schemas.openxmlformats.org/officeDocument/2006/relationships/slide" Target="/ppt/slides/slide7.xml" Id="Rc5f9cb35e1324e1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e1fdf4977ae430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199ed3ca7f48ac" /><Relationship Type="http://schemas.openxmlformats.org/officeDocument/2006/relationships/theme" Target="/ppt/slideMasters/theme/theme1.xml" Id="R62f186bf2e014f1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7199ed3ca7f48a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8481d5bcd24ac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c30f458b994d7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cbcd0715f6473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d713b07c514b6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aa3b67aba14ad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a302c99b374b3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17ba0280bc4e2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SERIGSTAD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SERIGSTAD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SERIGSTAD INVEST AS ble etablert [år] og holder til i Bryne.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SERIGSTAD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SERIGSTAD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SERIGSTAD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−163 770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6 602 697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54 210 240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55 013 120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SERIGSTAD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SERIGSTAD JONNY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SERIGSTAD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Ørnahaugen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4340 Bryne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924 611 243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SERIGSTAD INVEST AS</a:t>
            </a:r>
          </a:p>
        </p:txBody>
      </p:sp>
    </p:spTree>
  </p:cSld>
  <p:clrMapOvr>
    <a:masterClrMapping xmlns:a="http://schemas.openxmlformats.org/drawingml/2006/main"/>
  </p:clrMapOvr>
</p:sld>
</file>