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98c08b1b8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4d8a6580f46e5"/>
  </p:sldMasterIdLst>
  <p:sldIdLst>
    <p:sldId xmlns:r="http://schemas.openxmlformats.org/officeDocument/2006/relationships" id="256" r:id="Rc67a0f3b11074c73"/>
    <p:sldId xmlns:r="http://schemas.openxmlformats.org/officeDocument/2006/relationships" id="257" r:id="R737f5729674a4551"/>
    <p:sldId xmlns:r="http://schemas.openxmlformats.org/officeDocument/2006/relationships" id="258" r:id="Rdf5076ad23604bea"/>
    <p:sldId xmlns:r="http://schemas.openxmlformats.org/officeDocument/2006/relationships" id="259" r:id="R0820afd8004745b6"/>
    <p:sldId xmlns:r="http://schemas.openxmlformats.org/officeDocument/2006/relationships" id="260" r:id="R5a0a6cb6035c4e3a"/>
    <p:sldId xmlns:r="http://schemas.openxmlformats.org/officeDocument/2006/relationships" id="261" r:id="R441e141133494219"/>
    <p:sldId xmlns:r="http://schemas.openxmlformats.org/officeDocument/2006/relationships" id="262" r:id="R8d5ca71b3f22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4d8a6580f46e5" /><Relationship Type="http://schemas.openxmlformats.org/officeDocument/2006/relationships/slide" Target="/ppt/slides/slide1.xml" Id="Rc67a0f3b11074c73" /><Relationship Type="http://schemas.openxmlformats.org/officeDocument/2006/relationships/slide" Target="/ppt/slides/slide2.xml" Id="R737f5729674a4551" /><Relationship Type="http://schemas.openxmlformats.org/officeDocument/2006/relationships/slide" Target="/ppt/slides/slide3.xml" Id="Rdf5076ad23604bea" /><Relationship Type="http://schemas.openxmlformats.org/officeDocument/2006/relationships/slide" Target="/ppt/slides/slide4.xml" Id="R0820afd8004745b6" /><Relationship Type="http://schemas.openxmlformats.org/officeDocument/2006/relationships/slide" Target="/ppt/slides/slide5.xml" Id="R5a0a6cb6035c4e3a" /><Relationship Type="http://schemas.openxmlformats.org/officeDocument/2006/relationships/slide" Target="/ppt/slides/slide6.xml" Id="R441e141133494219" /><Relationship Type="http://schemas.openxmlformats.org/officeDocument/2006/relationships/slide" Target="/ppt/slides/slide7.xml" Id="R8d5ca71b3f22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fe5a7ae15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22aa8a7624708" /><Relationship Type="http://schemas.openxmlformats.org/officeDocument/2006/relationships/theme" Target="/ppt/slideMasters/theme/theme1.xml" Id="Rf900d49e8f9e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22aa8a762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b087a0414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8852858d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6a6dfe11b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31ba404a7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d77f98b03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d481967d84d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a3c6f6b85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NOAH HOLDING AS ble etablert [år] og holder til i Hægeland.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6 121 188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HENNING LOHNE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Setesdalsvegen 905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4720 Hægeland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ohlohne@gmail.com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924 636 947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NOAH HOLDING AS</a:t>
            </a:r>
          </a:p>
        </p:txBody>
      </p:sp>
    </p:spTree>
  </p:cSld>
  <p:clrMapOvr>
    <a:masterClrMapping xmlns:a="http://schemas.openxmlformats.org/drawingml/2006/main"/>
  </p:clrMapOvr>
</p:sld>
</file>