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0951d0624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cfe8d9086418c"/>
  </p:sldMasterIdLst>
  <p:sldIdLst>
    <p:sldId xmlns:r="http://schemas.openxmlformats.org/officeDocument/2006/relationships" id="256" r:id="R2b3a255d04fa4d9f"/>
    <p:sldId xmlns:r="http://schemas.openxmlformats.org/officeDocument/2006/relationships" id="257" r:id="R93a4333ac3f8443f"/>
    <p:sldId xmlns:r="http://schemas.openxmlformats.org/officeDocument/2006/relationships" id="258" r:id="R3454197bb94c40db"/>
    <p:sldId xmlns:r="http://schemas.openxmlformats.org/officeDocument/2006/relationships" id="259" r:id="Rf3483d6aec8e4de7"/>
    <p:sldId xmlns:r="http://schemas.openxmlformats.org/officeDocument/2006/relationships" id="260" r:id="Rdfe210ba61c645f0"/>
    <p:sldId xmlns:r="http://schemas.openxmlformats.org/officeDocument/2006/relationships" id="261" r:id="Rf73c1149ffd34f1e"/>
    <p:sldId xmlns:r="http://schemas.openxmlformats.org/officeDocument/2006/relationships" id="262" r:id="Rffdfb7aba19a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cfe8d9086418c" /><Relationship Type="http://schemas.openxmlformats.org/officeDocument/2006/relationships/slide" Target="/ppt/slides/slide1.xml" Id="R2b3a255d04fa4d9f" /><Relationship Type="http://schemas.openxmlformats.org/officeDocument/2006/relationships/slide" Target="/ppt/slides/slide2.xml" Id="R93a4333ac3f8443f" /><Relationship Type="http://schemas.openxmlformats.org/officeDocument/2006/relationships/slide" Target="/ppt/slides/slide3.xml" Id="R3454197bb94c40db" /><Relationship Type="http://schemas.openxmlformats.org/officeDocument/2006/relationships/slide" Target="/ppt/slides/slide4.xml" Id="Rf3483d6aec8e4de7" /><Relationship Type="http://schemas.openxmlformats.org/officeDocument/2006/relationships/slide" Target="/ppt/slides/slide5.xml" Id="Rdfe210ba61c645f0" /><Relationship Type="http://schemas.openxmlformats.org/officeDocument/2006/relationships/slide" Target="/ppt/slides/slide6.xml" Id="Rf73c1149ffd34f1e" /><Relationship Type="http://schemas.openxmlformats.org/officeDocument/2006/relationships/slide" Target="/ppt/slides/slide7.xml" Id="Rffdfb7aba19a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efe03e91a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775dfb174ac1" /><Relationship Type="http://schemas.openxmlformats.org/officeDocument/2006/relationships/theme" Target="/ppt/slideMasters/theme/theme1.xml" Id="Rba5e3248eab5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0775dfb17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a5be1725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064e2ccd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9943d49f2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b6f1e9ac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d71065d1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32d0c392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62e73381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Reidun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