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ac3b877d784a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815f5f311d4d16"/>
  </p:sldMasterIdLst>
  <p:sldIdLst>
    <p:sldId xmlns:r="http://schemas.openxmlformats.org/officeDocument/2006/relationships" id="256" r:id="R06baa37542cd4416"/>
    <p:sldId xmlns:r="http://schemas.openxmlformats.org/officeDocument/2006/relationships" id="257" r:id="R102cae1ee74f4b80"/>
    <p:sldId xmlns:r="http://schemas.openxmlformats.org/officeDocument/2006/relationships" id="258" r:id="R914a9b252d0c4e27"/>
    <p:sldId xmlns:r="http://schemas.openxmlformats.org/officeDocument/2006/relationships" id="259" r:id="Ree3e934724d947b1"/>
    <p:sldId xmlns:r="http://schemas.openxmlformats.org/officeDocument/2006/relationships" id="260" r:id="Rbed87fd84a204d4e"/>
    <p:sldId xmlns:r="http://schemas.openxmlformats.org/officeDocument/2006/relationships" id="261" r:id="Re5f2810063fd4e4a"/>
    <p:sldId xmlns:r="http://schemas.openxmlformats.org/officeDocument/2006/relationships" id="262" r:id="R87645e8bb68a4c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815f5f311d4d16" /><Relationship Type="http://schemas.openxmlformats.org/officeDocument/2006/relationships/slide" Target="/ppt/slides/slide1.xml" Id="R06baa37542cd4416" /><Relationship Type="http://schemas.openxmlformats.org/officeDocument/2006/relationships/slide" Target="/ppt/slides/slide2.xml" Id="R102cae1ee74f4b80" /><Relationship Type="http://schemas.openxmlformats.org/officeDocument/2006/relationships/slide" Target="/ppt/slides/slide3.xml" Id="R914a9b252d0c4e27" /><Relationship Type="http://schemas.openxmlformats.org/officeDocument/2006/relationships/slide" Target="/ppt/slides/slide4.xml" Id="Ree3e934724d947b1" /><Relationship Type="http://schemas.openxmlformats.org/officeDocument/2006/relationships/slide" Target="/ppt/slides/slide5.xml" Id="Rbed87fd84a204d4e" /><Relationship Type="http://schemas.openxmlformats.org/officeDocument/2006/relationships/slide" Target="/ppt/slides/slide6.xml" Id="Re5f2810063fd4e4a" /><Relationship Type="http://schemas.openxmlformats.org/officeDocument/2006/relationships/slide" Target="/ppt/slides/slide7.xml" Id="R87645e8bb68a4c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58bed7b57746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2e4e25b74482d" /><Relationship Type="http://schemas.openxmlformats.org/officeDocument/2006/relationships/theme" Target="/ppt/slideMasters/theme/theme1.xml" Id="R9e7a3621fa2f49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f2e4e25b7448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65980193a40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98a463a714d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ac55ed39441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f6f6c2f8d49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f6f8fd0934e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f5421e07345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e267ca2c347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LKN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LKN HOLDING AS ble etablert [år] og holder til i Hitra.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926 067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926 600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 LINN KRISTIN NÆSS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Slokheiveien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7240 Hitra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924 678 828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LKN HOLDING AS</a:t>
            </a:r>
          </a:p>
        </p:txBody>
      </p:sp>
    </p:spTree>
  </p:cSld>
  <p:clrMapOvr>
    <a:masterClrMapping xmlns:a="http://schemas.openxmlformats.org/drawingml/2006/main"/>
  </p:clrMapOvr>
</p:sld>
</file>