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d239edf56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84163c70e4eee"/>
  </p:sldMasterIdLst>
  <p:sldIdLst>
    <p:sldId xmlns:r="http://schemas.openxmlformats.org/officeDocument/2006/relationships" id="256" r:id="Rf99f585f065746d3"/>
    <p:sldId xmlns:r="http://schemas.openxmlformats.org/officeDocument/2006/relationships" id="257" r:id="R8f113e2034864633"/>
    <p:sldId xmlns:r="http://schemas.openxmlformats.org/officeDocument/2006/relationships" id="258" r:id="Raa3d1c4854044d90"/>
    <p:sldId xmlns:r="http://schemas.openxmlformats.org/officeDocument/2006/relationships" id="259" r:id="R9cb25449640a454d"/>
    <p:sldId xmlns:r="http://schemas.openxmlformats.org/officeDocument/2006/relationships" id="260" r:id="Rff4c01847e004964"/>
    <p:sldId xmlns:r="http://schemas.openxmlformats.org/officeDocument/2006/relationships" id="261" r:id="Re49ba9b8c4bd4d1d"/>
    <p:sldId xmlns:r="http://schemas.openxmlformats.org/officeDocument/2006/relationships" id="262" r:id="Ref6a99e11d0e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84163c70e4eee" /><Relationship Type="http://schemas.openxmlformats.org/officeDocument/2006/relationships/slide" Target="/ppt/slides/slide1.xml" Id="Rf99f585f065746d3" /><Relationship Type="http://schemas.openxmlformats.org/officeDocument/2006/relationships/slide" Target="/ppt/slides/slide2.xml" Id="R8f113e2034864633" /><Relationship Type="http://schemas.openxmlformats.org/officeDocument/2006/relationships/slide" Target="/ppt/slides/slide3.xml" Id="Raa3d1c4854044d90" /><Relationship Type="http://schemas.openxmlformats.org/officeDocument/2006/relationships/slide" Target="/ppt/slides/slide4.xml" Id="R9cb25449640a454d" /><Relationship Type="http://schemas.openxmlformats.org/officeDocument/2006/relationships/slide" Target="/ppt/slides/slide5.xml" Id="Rff4c01847e004964" /><Relationship Type="http://schemas.openxmlformats.org/officeDocument/2006/relationships/slide" Target="/ppt/slides/slide6.xml" Id="Re49ba9b8c4bd4d1d" /><Relationship Type="http://schemas.openxmlformats.org/officeDocument/2006/relationships/slide" Target="/ppt/slides/slide7.xml" Id="Ref6a99e11d0e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7cf2c2f56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6d0f75714d63" /><Relationship Type="http://schemas.openxmlformats.org/officeDocument/2006/relationships/theme" Target="/ppt/slideMasters/theme/theme1.xml" Id="R31996ad14c5e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f6d0f7571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2982faf4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c9fd972d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93b919fd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2dd38b3f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40de5c716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62204a50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8a09d857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760 209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Aina Sundet, Ramnfjellveien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924 681 128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