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54b61240e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a8822d82e43b5"/>
  </p:sldMasterIdLst>
  <p:sldIdLst>
    <p:sldId xmlns:r="http://schemas.openxmlformats.org/officeDocument/2006/relationships" id="256" r:id="R90f8d60a29e545d6"/>
    <p:sldId xmlns:r="http://schemas.openxmlformats.org/officeDocument/2006/relationships" id="257" r:id="R5e543044605442c2"/>
    <p:sldId xmlns:r="http://schemas.openxmlformats.org/officeDocument/2006/relationships" id="258" r:id="Rb5af0383ef414856"/>
    <p:sldId xmlns:r="http://schemas.openxmlformats.org/officeDocument/2006/relationships" id="259" r:id="Rfb832480c038414b"/>
    <p:sldId xmlns:r="http://schemas.openxmlformats.org/officeDocument/2006/relationships" id="260" r:id="R5555b13240174780"/>
    <p:sldId xmlns:r="http://schemas.openxmlformats.org/officeDocument/2006/relationships" id="261" r:id="R53500c8532cf4514"/>
    <p:sldId xmlns:r="http://schemas.openxmlformats.org/officeDocument/2006/relationships" id="262" r:id="R7ff33ee8766c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a8822d82e43b5" /><Relationship Type="http://schemas.openxmlformats.org/officeDocument/2006/relationships/slide" Target="/ppt/slides/slide1.xml" Id="R90f8d60a29e545d6" /><Relationship Type="http://schemas.openxmlformats.org/officeDocument/2006/relationships/slide" Target="/ppt/slides/slide2.xml" Id="R5e543044605442c2" /><Relationship Type="http://schemas.openxmlformats.org/officeDocument/2006/relationships/slide" Target="/ppt/slides/slide3.xml" Id="Rb5af0383ef414856" /><Relationship Type="http://schemas.openxmlformats.org/officeDocument/2006/relationships/slide" Target="/ppt/slides/slide4.xml" Id="Rfb832480c038414b" /><Relationship Type="http://schemas.openxmlformats.org/officeDocument/2006/relationships/slide" Target="/ppt/slides/slide5.xml" Id="R5555b13240174780" /><Relationship Type="http://schemas.openxmlformats.org/officeDocument/2006/relationships/slide" Target="/ppt/slides/slide6.xml" Id="R53500c8532cf4514" /><Relationship Type="http://schemas.openxmlformats.org/officeDocument/2006/relationships/slide" Target="/ppt/slides/slide7.xml" Id="R7ff33ee8766c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19bdfde6d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037425d046c4" /><Relationship Type="http://schemas.openxmlformats.org/officeDocument/2006/relationships/theme" Target="/ppt/slideMasters/theme/theme1.xml" Id="R9ace1e943ced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0037425d0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3d78514d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78bc2f56a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9988c89b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4178c334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d74cd2612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cd244d9f8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6d7c53a0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6 604 003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HEGGEDAL HOLDING AS</a:t>
            </a:r>
          </a:p>
        </p:txBody>
      </p:sp>
    </p:spTree>
  </p:cSld>
  <p:clrMapOvr>
    <a:masterClrMapping xmlns:a="http://schemas.openxmlformats.org/drawingml/2006/main"/>
  </p:clrMapOvr>
</p:sld>
</file>