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6f7a05b37240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c64fa1a0bc4803"/>
  </p:sldMasterIdLst>
  <p:sldIdLst>
    <p:sldId xmlns:r="http://schemas.openxmlformats.org/officeDocument/2006/relationships" id="256" r:id="R175f8440ca6649da"/>
    <p:sldId xmlns:r="http://schemas.openxmlformats.org/officeDocument/2006/relationships" id="257" r:id="R0e1ce8f1c30c4bef"/>
    <p:sldId xmlns:r="http://schemas.openxmlformats.org/officeDocument/2006/relationships" id="258" r:id="Re9562c6eb6c8436f"/>
    <p:sldId xmlns:r="http://schemas.openxmlformats.org/officeDocument/2006/relationships" id="259" r:id="Rabcc55a4005d4023"/>
    <p:sldId xmlns:r="http://schemas.openxmlformats.org/officeDocument/2006/relationships" id="260" r:id="Rd5333d7df72f41a7"/>
    <p:sldId xmlns:r="http://schemas.openxmlformats.org/officeDocument/2006/relationships" id="261" r:id="Rf51ac3c9872442ae"/>
    <p:sldId xmlns:r="http://schemas.openxmlformats.org/officeDocument/2006/relationships" id="262" r:id="R36df44d22ec249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64fa1a0bc4803" /><Relationship Type="http://schemas.openxmlformats.org/officeDocument/2006/relationships/slide" Target="/ppt/slides/slide1.xml" Id="R175f8440ca6649da" /><Relationship Type="http://schemas.openxmlformats.org/officeDocument/2006/relationships/slide" Target="/ppt/slides/slide2.xml" Id="R0e1ce8f1c30c4bef" /><Relationship Type="http://schemas.openxmlformats.org/officeDocument/2006/relationships/slide" Target="/ppt/slides/slide3.xml" Id="Re9562c6eb6c8436f" /><Relationship Type="http://schemas.openxmlformats.org/officeDocument/2006/relationships/slide" Target="/ppt/slides/slide4.xml" Id="Rabcc55a4005d4023" /><Relationship Type="http://schemas.openxmlformats.org/officeDocument/2006/relationships/slide" Target="/ppt/slides/slide5.xml" Id="Rd5333d7df72f41a7" /><Relationship Type="http://schemas.openxmlformats.org/officeDocument/2006/relationships/slide" Target="/ppt/slides/slide6.xml" Id="Rf51ac3c9872442ae" /><Relationship Type="http://schemas.openxmlformats.org/officeDocument/2006/relationships/slide" Target="/ppt/slides/slide7.xml" Id="R36df44d22ec249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b23d673484a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e09f930a94377" /><Relationship Type="http://schemas.openxmlformats.org/officeDocument/2006/relationships/theme" Target="/ppt/slideMasters/theme/theme1.xml" Id="R5ab945ad2ce645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0e09f930a943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079c2473740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0ac95856b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1b45d49db41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e7514a2a945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abca0c6c34c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763983d7942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058ae0a0c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BKS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BKS RÅDGIVNING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242 316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189 213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1 248 025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FAMILIERÅDGIVNING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HICOM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KRAGERØ PATRIOTENE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MULE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1 KRAGERØ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924 685 220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BKS RÅDGIVNING AS</a:t>
            </a:r>
          </a:p>
        </p:txBody>
      </p:sp>
    </p:spTree>
  </p:cSld>
  <p:clrMapOvr>
    <a:masterClrMapping xmlns:a="http://schemas.openxmlformats.org/drawingml/2006/main"/>
  </p:clrMapOvr>
</p:sld>
</file>