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f449fb284d4a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3fb695ca244a93"/>
  </p:sldMasterIdLst>
  <p:sldIdLst>
    <p:sldId xmlns:r="http://schemas.openxmlformats.org/officeDocument/2006/relationships" id="256" r:id="R6a0aa9fc834e4f46"/>
    <p:sldId xmlns:r="http://schemas.openxmlformats.org/officeDocument/2006/relationships" id="257" r:id="R8d5b1253bdcb454f"/>
    <p:sldId xmlns:r="http://schemas.openxmlformats.org/officeDocument/2006/relationships" id="258" r:id="R343dbff609844a98"/>
    <p:sldId xmlns:r="http://schemas.openxmlformats.org/officeDocument/2006/relationships" id="259" r:id="R951c42f741564ddd"/>
    <p:sldId xmlns:r="http://schemas.openxmlformats.org/officeDocument/2006/relationships" id="260" r:id="Rb4cb5cd8eef74f9b"/>
    <p:sldId xmlns:r="http://schemas.openxmlformats.org/officeDocument/2006/relationships" id="261" r:id="R177be1f1786e4ae7"/>
    <p:sldId xmlns:r="http://schemas.openxmlformats.org/officeDocument/2006/relationships" id="262" r:id="R2b03b936bcdf43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fb695ca244a93" /><Relationship Type="http://schemas.openxmlformats.org/officeDocument/2006/relationships/slide" Target="/ppt/slides/slide1.xml" Id="R6a0aa9fc834e4f46" /><Relationship Type="http://schemas.openxmlformats.org/officeDocument/2006/relationships/slide" Target="/ppt/slides/slide2.xml" Id="R8d5b1253bdcb454f" /><Relationship Type="http://schemas.openxmlformats.org/officeDocument/2006/relationships/slide" Target="/ppt/slides/slide3.xml" Id="R343dbff609844a98" /><Relationship Type="http://schemas.openxmlformats.org/officeDocument/2006/relationships/slide" Target="/ppt/slides/slide4.xml" Id="R951c42f741564ddd" /><Relationship Type="http://schemas.openxmlformats.org/officeDocument/2006/relationships/slide" Target="/ppt/slides/slide5.xml" Id="Rb4cb5cd8eef74f9b" /><Relationship Type="http://schemas.openxmlformats.org/officeDocument/2006/relationships/slide" Target="/ppt/slides/slide6.xml" Id="R177be1f1786e4ae7" /><Relationship Type="http://schemas.openxmlformats.org/officeDocument/2006/relationships/slide" Target="/ppt/slides/slide7.xml" Id="R2b03b936bcdf43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94fc9b93a4b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99cdd1fd7422b" /><Relationship Type="http://schemas.openxmlformats.org/officeDocument/2006/relationships/theme" Target="/ppt/slideMasters/theme/theme1.xml" Id="R57bab26797c045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499cdd1fd742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18b9c965645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e80220f2149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1bd4adce041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1f295fd2a45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8b1f18ea047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8af9ca77c4c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c41ba788248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KANTARELL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KANTARELL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10 464 184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14 513 982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LANDSNES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Landsnes, H0801, Sverdrups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924 685 840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