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5e21f24f2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39589baa674251"/>
  </p:sldMasterIdLst>
  <p:sldIdLst>
    <p:sldId xmlns:r="http://schemas.openxmlformats.org/officeDocument/2006/relationships" id="256" r:id="Re4b2e615f3234ba2"/>
    <p:sldId xmlns:r="http://schemas.openxmlformats.org/officeDocument/2006/relationships" id="257" r:id="R8f8be86172374bde"/>
    <p:sldId xmlns:r="http://schemas.openxmlformats.org/officeDocument/2006/relationships" id="258" r:id="R8c3fe85c93464a93"/>
    <p:sldId xmlns:r="http://schemas.openxmlformats.org/officeDocument/2006/relationships" id="259" r:id="R5f4718a294e74368"/>
    <p:sldId xmlns:r="http://schemas.openxmlformats.org/officeDocument/2006/relationships" id="260" r:id="Ra558a654dfe643bc"/>
    <p:sldId xmlns:r="http://schemas.openxmlformats.org/officeDocument/2006/relationships" id="261" r:id="R75d6dc0247ad4062"/>
    <p:sldId xmlns:r="http://schemas.openxmlformats.org/officeDocument/2006/relationships" id="262" r:id="R63bcdc08ff504d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9589baa674251" /><Relationship Type="http://schemas.openxmlformats.org/officeDocument/2006/relationships/slide" Target="/ppt/slides/slide1.xml" Id="Re4b2e615f3234ba2" /><Relationship Type="http://schemas.openxmlformats.org/officeDocument/2006/relationships/slide" Target="/ppt/slides/slide2.xml" Id="R8f8be86172374bde" /><Relationship Type="http://schemas.openxmlformats.org/officeDocument/2006/relationships/slide" Target="/ppt/slides/slide3.xml" Id="R8c3fe85c93464a93" /><Relationship Type="http://schemas.openxmlformats.org/officeDocument/2006/relationships/slide" Target="/ppt/slides/slide4.xml" Id="R5f4718a294e74368" /><Relationship Type="http://schemas.openxmlformats.org/officeDocument/2006/relationships/slide" Target="/ppt/slides/slide5.xml" Id="Ra558a654dfe643bc" /><Relationship Type="http://schemas.openxmlformats.org/officeDocument/2006/relationships/slide" Target="/ppt/slides/slide6.xml" Id="R75d6dc0247ad4062" /><Relationship Type="http://schemas.openxmlformats.org/officeDocument/2006/relationships/slide" Target="/ppt/slides/slide7.xml" Id="R63bcdc08ff504d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2a949d606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d6b4239484734" /><Relationship Type="http://schemas.openxmlformats.org/officeDocument/2006/relationships/theme" Target="/ppt/slideMasters/theme/theme1.xml" Id="R09e75b55d075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6d6b42394847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09e505012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42cbd573c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2b073872641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4822c74d7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53ba351be42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db27daeea4e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ff70b6084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TAARLAND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Lensmannsveien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924 686 847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