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0bef13470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05e7088ef4250"/>
  </p:sldMasterIdLst>
  <p:sldIdLst>
    <p:sldId xmlns:r="http://schemas.openxmlformats.org/officeDocument/2006/relationships" id="256" r:id="R2f8d06e932814df7"/>
    <p:sldId xmlns:r="http://schemas.openxmlformats.org/officeDocument/2006/relationships" id="257" r:id="R58414cf9dbb6426b"/>
    <p:sldId xmlns:r="http://schemas.openxmlformats.org/officeDocument/2006/relationships" id="258" r:id="R7db6e3770a1945a3"/>
    <p:sldId xmlns:r="http://schemas.openxmlformats.org/officeDocument/2006/relationships" id="259" r:id="R804ab260b8c9456f"/>
    <p:sldId xmlns:r="http://schemas.openxmlformats.org/officeDocument/2006/relationships" id="260" r:id="Rc26ca7b28d5b4525"/>
    <p:sldId xmlns:r="http://schemas.openxmlformats.org/officeDocument/2006/relationships" id="261" r:id="Rbcace2e58da64aad"/>
    <p:sldId xmlns:r="http://schemas.openxmlformats.org/officeDocument/2006/relationships" id="262" r:id="Rfb501eca62c5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05e7088ef4250" /><Relationship Type="http://schemas.openxmlformats.org/officeDocument/2006/relationships/slide" Target="/ppt/slides/slide1.xml" Id="R2f8d06e932814df7" /><Relationship Type="http://schemas.openxmlformats.org/officeDocument/2006/relationships/slide" Target="/ppt/slides/slide2.xml" Id="R58414cf9dbb6426b" /><Relationship Type="http://schemas.openxmlformats.org/officeDocument/2006/relationships/slide" Target="/ppt/slides/slide3.xml" Id="R7db6e3770a1945a3" /><Relationship Type="http://schemas.openxmlformats.org/officeDocument/2006/relationships/slide" Target="/ppt/slides/slide4.xml" Id="R804ab260b8c9456f" /><Relationship Type="http://schemas.openxmlformats.org/officeDocument/2006/relationships/slide" Target="/ppt/slides/slide5.xml" Id="Rc26ca7b28d5b4525" /><Relationship Type="http://schemas.openxmlformats.org/officeDocument/2006/relationships/slide" Target="/ppt/slides/slide6.xml" Id="Rbcace2e58da64aad" /><Relationship Type="http://schemas.openxmlformats.org/officeDocument/2006/relationships/slide" Target="/ppt/slides/slide7.xml" Id="Rfb501eca62c5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69cf538ef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2649131e4b1d" /><Relationship Type="http://schemas.openxmlformats.org/officeDocument/2006/relationships/theme" Target="/ppt/slideMasters/theme/theme1.xml" Id="Rfaca0965f8ea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f2649131e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faa3cac32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fbee6d1f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48e28a45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f188d3f0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90ef7d24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bffbd151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cb8d28f1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 MARITA FINSETH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Marita Møllen, Sandvikveien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