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a91c0e21654c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f693142b1b4b7c"/>
  </p:sldMasterIdLst>
  <p:sldIdLst>
    <p:sldId xmlns:r="http://schemas.openxmlformats.org/officeDocument/2006/relationships" id="256" r:id="R3119b64c06cc4302"/>
    <p:sldId xmlns:r="http://schemas.openxmlformats.org/officeDocument/2006/relationships" id="257" r:id="R75c27568604b45fe"/>
    <p:sldId xmlns:r="http://schemas.openxmlformats.org/officeDocument/2006/relationships" id="258" r:id="R803cdc96fb0041c4"/>
    <p:sldId xmlns:r="http://schemas.openxmlformats.org/officeDocument/2006/relationships" id="259" r:id="Rd6a2364750c54529"/>
    <p:sldId xmlns:r="http://schemas.openxmlformats.org/officeDocument/2006/relationships" id="260" r:id="R19bfa986d8f84ac3"/>
    <p:sldId xmlns:r="http://schemas.openxmlformats.org/officeDocument/2006/relationships" id="261" r:id="R4280a44ed6964054"/>
    <p:sldId xmlns:r="http://schemas.openxmlformats.org/officeDocument/2006/relationships" id="262" r:id="R214994a84b4742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693142b1b4b7c" /><Relationship Type="http://schemas.openxmlformats.org/officeDocument/2006/relationships/slide" Target="/ppt/slides/slide1.xml" Id="R3119b64c06cc4302" /><Relationship Type="http://schemas.openxmlformats.org/officeDocument/2006/relationships/slide" Target="/ppt/slides/slide2.xml" Id="R75c27568604b45fe" /><Relationship Type="http://schemas.openxmlformats.org/officeDocument/2006/relationships/slide" Target="/ppt/slides/slide3.xml" Id="R803cdc96fb0041c4" /><Relationship Type="http://schemas.openxmlformats.org/officeDocument/2006/relationships/slide" Target="/ppt/slides/slide4.xml" Id="Rd6a2364750c54529" /><Relationship Type="http://schemas.openxmlformats.org/officeDocument/2006/relationships/slide" Target="/ppt/slides/slide5.xml" Id="R19bfa986d8f84ac3" /><Relationship Type="http://schemas.openxmlformats.org/officeDocument/2006/relationships/slide" Target="/ppt/slides/slide6.xml" Id="R4280a44ed6964054" /><Relationship Type="http://schemas.openxmlformats.org/officeDocument/2006/relationships/slide" Target="/ppt/slides/slide7.xml" Id="R214994a84b4742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b6d1c51894a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e552cbb684a32" /><Relationship Type="http://schemas.openxmlformats.org/officeDocument/2006/relationships/theme" Target="/ppt/slideMasters/theme/theme1.xml" Id="R3528d72adf0649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9e552cbb684a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3be9333f347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18eeac6aa40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b8cec4fb84d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b6b733c7044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06489eba447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85af1dbaf46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914ae39e746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EIDESVIK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EIDESVIK INVEST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380 610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−5 962 131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12 437 216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384 438 349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399 940 555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BØMMELFJORD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EVIK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signe.lund.jansen@eidesvikinvest.no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924 696 850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EIDESVIK INVEST AS</a:t>
            </a:r>
          </a:p>
        </p:txBody>
      </p:sp>
    </p:spTree>
  </p:cSld>
  <p:clrMapOvr>
    <a:masterClrMapping xmlns:a="http://schemas.openxmlformats.org/drawingml/2006/main"/>
  </p:clrMapOvr>
</p:sld>
</file>