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54d597e76cc478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6893d95373f40eb"/>
  </p:sldMasterIdLst>
  <p:sldIdLst>
    <p:sldId xmlns:r="http://schemas.openxmlformats.org/officeDocument/2006/relationships" id="256" r:id="R84869e50727b4894"/>
    <p:sldId xmlns:r="http://schemas.openxmlformats.org/officeDocument/2006/relationships" id="257" r:id="Re7c6352e7cbf499b"/>
    <p:sldId xmlns:r="http://schemas.openxmlformats.org/officeDocument/2006/relationships" id="258" r:id="Rd9ea87bc366f42d3"/>
    <p:sldId xmlns:r="http://schemas.openxmlformats.org/officeDocument/2006/relationships" id="259" r:id="R577de4c736584db4"/>
    <p:sldId xmlns:r="http://schemas.openxmlformats.org/officeDocument/2006/relationships" id="260" r:id="Rf30f851ba5544362"/>
    <p:sldId xmlns:r="http://schemas.openxmlformats.org/officeDocument/2006/relationships" id="261" r:id="R4f057712953142b5"/>
    <p:sldId xmlns:r="http://schemas.openxmlformats.org/officeDocument/2006/relationships" id="262" r:id="R2fabac7d589e44d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893d95373f40eb" /><Relationship Type="http://schemas.openxmlformats.org/officeDocument/2006/relationships/slide" Target="/ppt/slides/slide1.xml" Id="R84869e50727b4894" /><Relationship Type="http://schemas.openxmlformats.org/officeDocument/2006/relationships/slide" Target="/ppt/slides/slide2.xml" Id="Re7c6352e7cbf499b" /><Relationship Type="http://schemas.openxmlformats.org/officeDocument/2006/relationships/slide" Target="/ppt/slides/slide3.xml" Id="Rd9ea87bc366f42d3" /><Relationship Type="http://schemas.openxmlformats.org/officeDocument/2006/relationships/slide" Target="/ppt/slides/slide4.xml" Id="R577de4c736584db4" /><Relationship Type="http://schemas.openxmlformats.org/officeDocument/2006/relationships/slide" Target="/ppt/slides/slide5.xml" Id="Rf30f851ba5544362" /><Relationship Type="http://schemas.openxmlformats.org/officeDocument/2006/relationships/slide" Target="/ppt/slides/slide6.xml" Id="R4f057712953142b5" /><Relationship Type="http://schemas.openxmlformats.org/officeDocument/2006/relationships/slide" Target="/ppt/slides/slide7.xml" Id="R2fabac7d589e44d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a70720e9e549f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771d45a7b44aab" /><Relationship Type="http://schemas.openxmlformats.org/officeDocument/2006/relationships/theme" Target="/ppt/slideMasters/theme/theme1.xml" Id="R9f8f2eee30b94dc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e771d45a7b44aa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67ce531022415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4646e840bc406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f26f85650c4ab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8c18e7bd014d9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cbeb1703584f0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87f6770bcd438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809989cb8b419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MADEA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MADEA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MADEA INVEST AS ble etablert [år] og holder til i Rubbestadneset.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MADEA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MADEA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MADEA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−11 961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285 509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3 157 155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4 417 736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MADEA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AAGE VIKSE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MADEA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Aage Vikse, Ramsbråtet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5420 Rubbestadneset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924 711 159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MADEA INVEST AS</a:t>
            </a:r>
          </a:p>
        </p:txBody>
      </p:sp>
    </p:spTree>
  </p:cSld>
  <p:clrMapOvr>
    <a:masterClrMapping xmlns:a="http://schemas.openxmlformats.org/drawingml/2006/main"/>
  </p:clrMapOvr>
</p:sld>
</file>