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be49f8946b42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021266c98d43b7"/>
  </p:sldMasterIdLst>
  <p:sldIdLst>
    <p:sldId xmlns:r="http://schemas.openxmlformats.org/officeDocument/2006/relationships" id="256" r:id="Ra30a8ab7dac043b9"/>
    <p:sldId xmlns:r="http://schemas.openxmlformats.org/officeDocument/2006/relationships" id="257" r:id="R2d1f4cbf30c14e16"/>
    <p:sldId xmlns:r="http://schemas.openxmlformats.org/officeDocument/2006/relationships" id="258" r:id="R43bab8175e504d16"/>
    <p:sldId xmlns:r="http://schemas.openxmlformats.org/officeDocument/2006/relationships" id="259" r:id="R90aaacee22534998"/>
    <p:sldId xmlns:r="http://schemas.openxmlformats.org/officeDocument/2006/relationships" id="260" r:id="R2ebce09dffc2483d"/>
    <p:sldId xmlns:r="http://schemas.openxmlformats.org/officeDocument/2006/relationships" id="261" r:id="R4de929c171ea477a"/>
    <p:sldId xmlns:r="http://schemas.openxmlformats.org/officeDocument/2006/relationships" id="262" r:id="Rb4d7ae2462684d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21266c98d43b7" /><Relationship Type="http://schemas.openxmlformats.org/officeDocument/2006/relationships/slide" Target="/ppt/slides/slide1.xml" Id="Ra30a8ab7dac043b9" /><Relationship Type="http://schemas.openxmlformats.org/officeDocument/2006/relationships/slide" Target="/ppt/slides/slide2.xml" Id="R2d1f4cbf30c14e16" /><Relationship Type="http://schemas.openxmlformats.org/officeDocument/2006/relationships/slide" Target="/ppt/slides/slide3.xml" Id="R43bab8175e504d16" /><Relationship Type="http://schemas.openxmlformats.org/officeDocument/2006/relationships/slide" Target="/ppt/slides/slide4.xml" Id="R90aaacee22534998" /><Relationship Type="http://schemas.openxmlformats.org/officeDocument/2006/relationships/slide" Target="/ppt/slides/slide5.xml" Id="R2ebce09dffc2483d" /><Relationship Type="http://schemas.openxmlformats.org/officeDocument/2006/relationships/slide" Target="/ppt/slides/slide6.xml" Id="R4de929c171ea477a" /><Relationship Type="http://schemas.openxmlformats.org/officeDocument/2006/relationships/slide" Target="/ppt/slides/slide7.xml" Id="Rb4d7ae2462684d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7dbc7f2c4f4b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6e2f3d0cf4ff8" /><Relationship Type="http://schemas.openxmlformats.org/officeDocument/2006/relationships/theme" Target="/ppt/slideMasters/theme/theme1.xml" Id="R6c35dd216cd048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86e2f3d0cf4f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5afd877d948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eca021d4742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45bce898146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a1d8688924a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225cb649f42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7aade646846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db3d8fb9444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HO-INVEST AS ble etablert [år] og holder til i Rubbestadneset.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751 889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5 595 540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6 103 786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OSKAR VIKSE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 Oskar Vikse, Søresjøvegen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5420 Rubbestadneset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924 711 167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HO-INVEST AS</a:t>
            </a:r>
          </a:p>
        </p:txBody>
      </p:sp>
    </p:spTree>
  </p:cSld>
  <p:clrMapOvr>
    <a:masterClrMapping xmlns:a="http://schemas.openxmlformats.org/drawingml/2006/main"/>
  </p:clrMapOvr>
</p:sld>
</file>