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7c5c0f8f1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987fd254c4c00"/>
  </p:sldMasterIdLst>
  <p:sldIdLst>
    <p:sldId xmlns:r="http://schemas.openxmlformats.org/officeDocument/2006/relationships" id="256" r:id="Rf1cf0c961d0c47a1"/>
    <p:sldId xmlns:r="http://schemas.openxmlformats.org/officeDocument/2006/relationships" id="257" r:id="R10522870e4f34d7f"/>
    <p:sldId xmlns:r="http://schemas.openxmlformats.org/officeDocument/2006/relationships" id="258" r:id="R4cd36e99e2754b48"/>
    <p:sldId xmlns:r="http://schemas.openxmlformats.org/officeDocument/2006/relationships" id="259" r:id="R3f13ddd4e94d4c51"/>
    <p:sldId xmlns:r="http://schemas.openxmlformats.org/officeDocument/2006/relationships" id="260" r:id="R677bbd44f1234edf"/>
    <p:sldId xmlns:r="http://schemas.openxmlformats.org/officeDocument/2006/relationships" id="261" r:id="R96d76cba20244433"/>
    <p:sldId xmlns:r="http://schemas.openxmlformats.org/officeDocument/2006/relationships" id="262" r:id="R48b6f325ecbf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987fd254c4c00" /><Relationship Type="http://schemas.openxmlformats.org/officeDocument/2006/relationships/slide" Target="/ppt/slides/slide1.xml" Id="Rf1cf0c961d0c47a1" /><Relationship Type="http://schemas.openxmlformats.org/officeDocument/2006/relationships/slide" Target="/ppt/slides/slide2.xml" Id="R10522870e4f34d7f" /><Relationship Type="http://schemas.openxmlformats.org/officeDocument/2006/relationships/slide" Target="/ppt/slides/slide3.xml" Id="R4cd36e99e2754b48" /><Relationship Type="http://schemas.openxmlformats.org/officeDocument/2006/relationships/slide" Target="/ppt/slides/slide4.xml" Id="R3f13ddd4e94d4c51" /><Relationship Type="http://schemas.openxmlformats.org/officeDocument/2006/relationships/slide" Target="/ppt/slides/slide5.xml" Id="R677bbd44f1234edf" /><Relationship Type="http://schemas.openxmlformats.org/officeDocument/2006/relationships/slide" Target="/ppt/slides/slide6.xml" Id="R96d76cba20244433" /><Relationship Type="http://schemas.openxmlformats.org/officeDocument/2006/relationships/slide" Target="/ppt/slides/slide7.xml" Id="R48b6f325ecbf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d26644f7c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8deae7f994702" /><Relationship Type="http://schemas.openxmlformats.org/officeDocument/2006/relationships/theme" Target="/ppt/slideMasters/theme/theme1.xml" Id="R27c2af36f973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8deae7f99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1ea505b2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2d34d394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e5e33917c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b7c3a7115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b28cad0b8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51a6d0416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c03f4c32c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LAIJA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3 252 455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3 755 519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IDVI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JONNY VIKSE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LIVIHO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VIARLO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Jonny Vikse, Ramsneset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