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a2eadd91949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da69cff8b4503"/>
  </p:sldMasterIdLst>
  <p:sldIdLst>
    <p:sldId xmlns:r="http://schemas.openxmlformats.org/officeDocument/2006/relationships" id="256" r:id="R51464e8d5547454e"/>
    <p:sldId xmlns:r="http://schemas.openxmlformats.org/officeDocument/2006/relationships" id="257" r:id="R2c654545b0314873"/>
    <p:sldId xmlns:r="http://schemas.openxmlformats.org/officeDocument/2006/relationships" id="258" r:id="Rebd67774b40844fb"/>
    <p:sldId xmlns:r="http://schemas.openxmlformats.org/officeDocument/2006/relationships" id="259" r:id="Rbd4e026f32394ac0"/>
    <p:sldId xmlns:r="http://schemas.openxmlformats.org/officeDocument/2006/relationships" id="260" r:id="R30f0b0eb84744947"/>
    <p:sldId xmlns:r="http://schemas.openxmlformats.org/officeDocument/2006/relationships" id="261" r:id="Ra969f58111d94216"/>
    <p:sldId xmlns:r="http://schemas.openxmlformats.org/officeDocument/2006/relationships" id="262" r:id="R902b2c313828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da69cff8b4503" /><Relationship Type="http://schemas.openxmlformats.org/officeDocument/2006/relationships/slide" Target="/ppt/slides/slide1.xml" Id="R51464e8d5547454e" /><Relationship Type="http://schemas.openxmlformats.org/officeDocument/2006/relationships/slide" Target="/ppt/slides/slide2.xml" Id="R2c654545b0314873" /><Relationship Type="http://schemas.openxmlformats.org/officeDocument/2006/relationships/slide" Target="/ppt/slides/slide3.xml" Id="Rebd67774b40844fb" /><Relationship Type="http://schemas.openxmlformats.org/officeDocument/2006/relationships/slide" Target="/ppt/slides/slide4.xml" Id="Rbd4e026f32394ac0" /><Relationship Type="http://schemas.openxmlformats.org/officeDocument/2006/relationships/slide" Target="/ppt/slides/slide5.xml" Id="R30f0b0eb84744947" /><Relationship Type="http://schemas.openxmlformats.org/officeDocument/2006/relationships/slide" Target="/ppt/slides/slide6.xml" Id="Ra969f58111d94216" /><Relationship Type="http://schemas.openxmlformats.org/officeDocument/2006/relationships/slide" Target="/ppt/slides/slide7.xml" Id="R902b2c313828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2c829c0d2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05d10caec44e4" /><Relationship Type="http://schemas.openxmlformats.org/officeDocument/2006/relationships/theme" Target="/ppt/slideMasters/theme/theme1.xml" Id="Rb0282ff1c82b49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05d10caec44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be7c9691747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b0a587df4d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211a3bbc841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31aed11b8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7e91b82fb45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d4e41ec1c4f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7d6e0fc5945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VIST-INVEST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VIST-INVEST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4 195 270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4 702 460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VIKSE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Stine Vikse, Arhaugvegen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924 711 329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VIST-INVEST AS</a:t>
            </a:r>
          </a:p>
        </p:txBody>
      </p:sp>
    </p:spTree>
  </p:cSld>
  <p:clrMapOvr>
    <a:masterClrMapping xmlns:a="http://schemas.openxmlformats.org/drawingml/2006/main"/>
  </p:clrMapOvr>
</p:sld>
</file>