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9ff5b8663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086f24b214dba"/>
  </p:sldMasterIdLst>
  <p:sldIdLst>
    <p:sldId xmlns:r="http://schemas.openxmlformats.org/officeDocument/2006/relationships" id="256" r:id="R0d9b5f68a0534425"/>
    <p:sldId xmlns:r="http://schemas.openxmlformats.org/officeDocument/2006/relationships" id="257" r:id="R8d16f0f7afb34a37"/>
    <p:sldId xmlns:r="http://schemas.openxmlformats.org/officeDocument/2006/relationships" id="258" r:id="Rd02e9adc43b74221"/>
    <p:sldId xmlns:r="http://schemas.openxmlformats.org/officeDocument/2006/relationships" id="259" r:id="Rbef330c94f3f4830"/>
    <p:sldId xmlns:r="http://schemas.openxmlformats.org/officeDocument/2006/relationships" id="260" r:id="R6202249f923a41fa"/>
    <p:sldId xmlns:r="http://schemas.openxmlformats.org/officeDocument/2006/relationships" id="261" r:id="R94277cf53cb841a0"/>
    <p:sldId xmlns:r="http://schemas.openxmlformats.org/officeDocument/2006/relationships" id="262" r:id="R49c7d1b98628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086f24b214dba" /><Relationship Type="http://schemas.openxmlformats.org/officeDocument/2006/relationships/slide" Target="/ppt/slides/slide1.xml" Id="R0d9b5f68a0534425" /><Relationship Type="http://schemas.openxmlformats.org/officeDocument/2006/relationships/slide" Target="/ppt/slides/slide2.xml" Id="R8d16f0f7afb34a37" /><Relationship Type="http://schemas.openxmlformats.org/officeDocument/2006/relationships/slide" Target="/ppt/slides/slide3.xml" Id="Rd02e9adc43b74221" /><Relationship Type="http://schemas.openxmlformats.org/officeDocument/2006/relationships/slide" Target="/ppt/slides/slide4.xml" Id="Rbef330c94f3f4830" /><Relationship Type="http://schemas.openxmlformats.org/officeDocument/2006/relationships/slide" Target="/ppt/slides/slide5.xml" Id="R6202249f923a41fa" /><Relationship Type="http://schemas.openxmlformats.org/officeDocument/2006/relationships/slide" Target="/ppt/slides/slide6.xml" Id="R94277cf53cb841a0" /><Relationship Type="http://schemas.openxmlformats.org/officeDocument/2006/relationships/slide" Target="/ppt/slides/slide7.xml" Id="R49c7d1b98628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e44a6f029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78339222427d" /><Relationship Type="http://schemas.openxmlformats.org/officeDocument/2006/relationships/theme" Target="/ppt/slideMasters/theme/theme1.xml" Id="R2d62b7a3340c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878339222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c0f5ac22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c1aa78f97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4defea734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5dbbcbaf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7af92089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947baab8b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d0da2610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