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69740635b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5e2f58a404f07"/>
  </p:sldMasterIdLst>
  <p:sldIdLst>
    <p:sldId xmlns:r="http://schemas.openxmlformats.org/officeDocument/2006/relationships" id="256" r:id="Ra327fb1e552d41dc"/>
    <p:sldId xmlns:r="http://schemas.openxmlformats.org/officeDocument/2006/relationships" id="257" r:id="R976a23c8760d480b"/>
    <p:sldId xmlns:r="http://schemas.openxmlformats.org/officeDocument/2006/relationships" id="258" r:id="R2c3b588122a74280"/>
    <p:sldId xmlns:r="http://schemas.openxmlformats.org/officeDocument/2006/relationships" id="259" r:id="Ra45480b748b14ac4"/>
    <p:sldId xmlns:r="http://schemas.openxmlformats.org/officeDocument/2006/relationships" id="260" r:id="R66630426ad27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5e2f58a404f07" /><Relationship Type="http://schemas.openxmlformats.org/officeDocument/2006/relationships/slide" Target="/ppt/slides/slide1.xml" Id="Ra327fb1e552d41dc" /><Relationship Type="http://schemas.openxmlformats.org/officeDocument/2006/relationships/slide" Target="/ppt/slides/slide2.xml" Id="R976a23c8760d480b" /><Relationship Type="http://schemas.openxmlformats.org/officeDocument/2006/relationships/slide" Target="/ppt/slides/slide3.xml" Id="R2c3b588122a74280" /><Relationship Type="http://schemas.openxmlformats.org/officeDocument/2006/relationships/slide" Target="/ppt/slides/slide4.xml" Id="Ra45480b748b14ac4" /><Relationship Type="http://schemas.openxmlformats.org/officeDocument/2006/relationships/slide" Target="/ppt/slides/slide5.xml" Id="R66630426ad27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a99ed970d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19d526e3489a" /><Relationship Type="http://schemas.openxmlformats.org/officeDocument/2006/relationships/theme" Target="/ppt/slideMasters/theme/theme1.xml" Id="Rac73c9e6e96e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a19d526e3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5be9bd21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99c83eb9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37e8545b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79ad04cb6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32a03576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