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bdea4a77c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36e1970494833"/>
  </p:sldMasterIdLst>
  <p:sldIdLst>
    <p:sldId xmlns:r="http://schemas.openxmlformats.org/officeDocument/2006/relationships" id="256" r:id="Ra84682089c4f435a"/>
    <p:sldId xmlns:r="http://schemas.openxmlformats.org/officeDocument/2006/relationships" id="257" r:id="R3fad752a7e974184"/>
    <p:sldId xmlns:r="http://schemas.openxmlformats.org/officeDocument/2006/relationships" id="258" r:id="R1abb4b2b54d94455"/>
    <p:sldId xmlns:r="http://schemas.openxmlformats.org/officeDocument/2006/relationships" id="259" r:id="Re5d6b8ccf25641eb"/>
    <p:sldId xmlns:r="http://schemas.openxmlformats.org/officeDocument/2006/relationships" id="260" r:id="R9a9e7512fb774cab"/>
    <p:sldId xmlns:r="http://schemas.openxmlformats.org/officeDocument/2006/relationships" id="261" r:id="Re2da5bb8ca464c2c"/>
    <p:sldId xmlns:r="http://schemas.openxmlformats.org/officeDocument/2006/relationships" id="262" r:id="R2ff8ac82c71a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36e1970494833" /><Relationship Type="http://schemas.openxmlformats.org/officeDocument/2006/relationships/slide" Target="/ppt/slides/slide1.xml" Id="Ra84682089c4f435a" /><Relationship Type="http://schemas.openxmlformats.org/officeDocument/2006/relationships/slide" Target="/ppt/slides/slide2.xml" Id="R3fad752a7e974184" /><Relationship Type="http://schemas.openxmlformats.org/officeDocument/2006/relationships/slide" Target="/ppt/slides/slide3.xml" Id="R1abb4b2b54d94455" /><Relationship Type="http://schemas.openxmlformats.org/officeDocument/2006/relationships/slide" Target="/ppt/slides/slide4.xml" Id="Re5d6b8ccf25641eb" /><Relationship Type="http://schemas.openxmlformats.org/officeDocument/2006/relationships/slide" Target="/ppt/slides/slide5.xml" Id="R9a9e7512fb774cab" /><Relationship Type="http://schemas.openxmlformats.org/officeDocument/2006/relationships/slide" Target="/ppt/slides/slide6.xml" Id="Re2da5bb8ca464c2c" /><Relationship Type="http://schemas.openxmlformats.org/officeDocument/2006/relationships/slide" Target="/ppt/slides/slide7.xml" Id="R2ff8ac82c71a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2f1c7dc31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622692624de4" /><Relationship Type="http://schemas.openxmlformats.org/officeDocument/2006/relationships/theme" Target="/ppt/slideMasters/theme/theme1.xml" Id="Rbf61bd3b729d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f62269262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25e142c0b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238d7e8e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22bc34e1a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d5ebbe5f5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3f8f0549e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23043b90a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4dfd34e8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CANTILENA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CANTILENA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HÅSKJOLD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Rognpilvegen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924 791 993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