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97ad2995fd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6b3567da648e1"/>
  </p:sldMasterIdLst>
  <p:sldIdLst>
    <p:sldId xmlns:r="http://schemas.openxmlformats.org/officeDocument/2006/relationships" id="256" r:id="R208abc82ac894d86"/>
    <p:sldId xmlns:r="http://schemas.openxmlformats.org/officeDocument/2006/relationships" id="257" r:id="R19db577a9eae4e58"/>
    <p:sldId xmlns:r="http://schemas.openxmlformats.org/officeDocument/2006/relationships" id="258" r:id="R072fb3d73a4b4662"/>
    <p:sldId xmlns:r="http://schemas.openxmlformats.org/officeDocument/2006/relationships" id="259" r:id="Rd138e36ca28e47a4"/>
    <p:sldId xmlns:r="http://schemas.openxmlformats.org/officeDocument/2006/relationships" id="260" r:id="R441ce5cb678a4a37"/>
    <p:sldId xmlns:r="http://schemas.openxmlformats.org/officeDocument/2006/relationships" id="261" r:id="R6d8b4e9ea33945bf"/>
    <p:sldId xmlns:r="http://schemas.openxmlformats.org/officeDocument/2006/relationships" id="262" r:id="Redf691f0b8364b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6b3567da648e1" /><Relationship Type="http://schemas.openxmlformats.org/officeDocument/2006/relationships/slide" Target="/ppt/slides/slide1.xml" Id="R208abc82ac894d86" /><Relationship Type="http://schemas.openxmlformats.org/officeDocument/2006/relationships/slide" Target="/ppt/slides/slide2.xml" Id="R19db577a9eae4e58" /><Relationship Type="http://schemas.openxmlformats.org/officeDocument/2006/relationships/slide" Target="/ppt/slides/slide3.xml" Id="R072fb3d73a4b4662" /><Relationship Type="http://schemas.openxmlformats.org/officeDocument/2006/relationships/slide" Target="/ppt/slides/slide4.xml" Id="Rd138e36ca28e47a4" /><Relationship Type="http://schemas.openxmlformats.org/officeDocument/2006/relationships/slide" Target="/ppt/slides/slide5.xml" Id="R441ce5cb678a4a37" /><Relationship Type="http://schemas.openxmlformats.org/officeDocument/2006/relationships/slide" Target="/ppt/slides/slide6.xml" Id="R6d8b4e9ea33945bf" /><Relationship Type="http://schemas.openxmlformats.org/officeDocument/2006/relationships/slide" Target="/ppt/slides/slide7.xml" Id="Redf691f0b8364b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0deb361f443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3cfb00944121" /><Relationship Type="http://schemas.openxmlformats.org/officeDocument/2006/relationships/theme" Target="/ppt/slideMasters/theme/theme1.xml" Id="R6c1e8be01a26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03cfb0094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1aa3f50d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60373bcd440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77a39fd34e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99a3cfc0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38a3e905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37aa1b13c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9085ce02149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ERLEND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Ramsvigkroken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