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263a770cc46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0ca551e35242e3"/>
  </p:sldMasterIdLst>
  <p:sldIdLst>
    <p:sldId xmlns:r="http://schemas.openxmlformats.org/officeDocument/2006/relationships" id="256" r:id="R43aea6275ee54805"/>
    <p:sldId xmlns:r="http://schemas.openxmlformats.org/officeDocument/2006/relationships" id="257" r:id="R1fab070a780841af"/>
    <p:sldId xmlns:r="http://schemas.openxmlformats.org/officeDocument/2006/relationships" id="258" r:id="R0fd5f558634341df"/>
    <p:sldId xmlns:r="http://schemas.openxmlformats.org/officeDocument/2006/relationships" id="259" r:id="Red94d9ac64714e77"/>
    <p:sldId xmlns:r="http://schemas.openxmlformats.org/officeDocument/2006/relationships" id="260" r:id="Rc1cf3c9ccda8434a"/>
    <p:sldId xmlns:r="http://schemas.openxmlformats.org/officeDocument/2006/relationships" id="261" r:id="Rbd65efaa63fd477c"/>
    <p:sldId xmlns:r="http://schemas.openxmlformats.org/officeDocument/2006/relationships" id="262" r:id="R90774ddf91c241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ca551e35242e3" /><Relationship Type="http://schemas.openxmlformats.org/officeDocument/2006/relationships/slide" Target="/ppt/slides/slide1.xml" Id="R43aea6275ee54805" /><Relationship Type="http://schemas.openxmlformats.org/officeDocument/2006/relationships/slide" Target="/ppt/slides/slide2.xml" Id="R1fab070a780841af" /><Relationship Type="http://schemas.openxmlformats.org/officeDocument/2006/relationships/slide" Target="/ppt/slides/slide3.xml" Id="R0fd5f558634341df" /><Relationship Type="http://schemas.openxmlformats.org/officeDocument/2006/relationships/slide" Target="/ppt/slides/slide4.xml" Id="Red94d9ac64714e77" /><Relationship Type="http://schemas.openxmlformats.org/officeDocument/2006/relationships/slide" Target="/ppt/slides/slide5.xml" Id="Rc1cf3c9ccda8434a" /><Relationship Type="http://schemas.openxmlformats.org/officeDocument/2006/relationships/slide" Target="/ppt/slides/slide6.xml" Id="Rbd65efaa63fd477c" /><Relationship Type="http://schemas.openxmlformats.org/officeDocument/2006/relationships/slide" Target="/ppt/slides/slide7.xml" Id="R90774ddf91c241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c34573172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3d5e9ac404076" /><Relationship Type="http://schemas.openxmlformats.org/officeDocument/2006/relationships/theme" Target="/ppt/slideMasters/theme/theme1.xml" Id="R78f43ccdb7c7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3d5e9ac40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fb282c13e4a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37d9591fd4b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22ad1689e49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0daaa6fc742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b5d46cf8c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9f0bf306e44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0c732017340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KORSLUND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KORSLUND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5 245 182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1 652 516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1 037 556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3 431 011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KORSLUND HÅKON VIK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KORSLUND HÅKON VIK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MØRLAND INGRID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924 825 855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