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5405be8cb5417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c7f9251e5814042"/>
  </p:sldMasterIdLst>
  <p:sldIdLst>
    <p:sldId xmlns:r="http://schemas.openxmlformats.org/officeDocument/2006/relationships" id="256" r:id="Rdf804ac81d1144bb"/>
    <p:sldId xmlns:r="http://schemas.openxmlformats.org/officeDocument/2006/relationships" id="257" r:id="Re881bc3a56764f58"/>
    <p:sldId xmlns:r="http://schemas.openxmlformats.org/officeDocument/2006/relationships" id="258" r:id="R217e4a7d54e941b3"/>
    <p:sldId xmlns:r="http://schemas.openxmlformats.org/officeDocument/2006/relationships" id="259" r:id="Rb7bcea97ba3d4f84"/>
    <p:sldId xmlns:r="http://schemas.openxmlformats.org/officeDocument/2006/relationships" id="260" r:id="Ra3dda0d6be0f434b"/>
    <p:sldId xmlns:r="http://schemas.openxmlformats.org/officeDocument/2006/relationships" id="261" r:id="R13741d34391e4b03"/>
    <p:sldId xmlns:r="http://schemas.openxmlformats.org/officeDocument/2006/relationships" id="262" r:id="Rc88f390b08354e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7f9251e5814042" /><Relationship Type="http://schemas.openxmlformats.org/officeDocument/2006/relationships/slide" Target="/ppt/slides/slide1.xml" Id="Rdf804ac81d1144bb" /><Relationship Type="http://schemas.openxmlformats.org/officeDocument/2006/relationships/slide" Target="/ppt/slides/slide2.xml" Id="Re881bc3a56764f58" /><Relationship Type="http://schemas.openxmlformats.org/officeDocument/2006/relationships/slide" Target="/ppt/slides/slide3.xml" Id="R217e4a7d54e941b3" /><Relationship Type="http://schemas.openxmlformats.org/officeDocument/2006/relationships/slide" Target="/ppt/slides/slide4.xml" Id="Rb7bcea97ba3d4f84" /><Relationship Type="http://schemas.openxmlformats.org/officeDocument/2006/relationships/slide" Target="/ppt/slides/slide5.xml" Id="Ra3dda0d6be0f434b" /><Relationship Type="http://schemas.openxmlformats.org/officeDocument/2006/relationships/slide" Target="/ppt/slides/slide6.xml" Id="R13741d34391e4b03" /><Relationship Type="http://schemas.openxmlformats.org/officeDocument/2006/relationships/slide" Target="/ppt/slides/slide7.xml" Id="Rc88f390b08354e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f3d8a6a8394f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14643f259a4b08" /><Relationship Type="http://schemas.openxmlformats.org/officeDocument/2006/relationships/theme" Target="/ppt/slideMasters/theme/theme1.xml" Id="Rdc648d49bae54a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14643f259a4b0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cf55ea4cef4a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9ba06bd4c940d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800151c08f4c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1d5976a88344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b108dfd7274ae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0b984602334a1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12003422e84f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 ERVIK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 ERVIK INVEST AS ble etablert [år] og holder til i Stadlandet.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−86 847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8 399 500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75 840 685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115 183 173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TORE ERVIK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LODIN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MONAARVIK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SEVERIN ERVIK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VESTKAPP MASKIN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Vestkappvegen 1434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6750 Stadlandet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924 838 736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 ERVIK INVEST AS</a:t>
            </a:r>
          </a:p>
        </p:txBody>
      </p:sp>
    </p:spTree>
  </p:cSld>
  <p:clrMapOvr>
    <a:masterClrMapping xmlns:a="http://schemas.openxmlformats.org/drawingml/2006/main"/>
  </p:clrMapOvr>
</p:sld>
</file>