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a40683ffc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2ad0a4d1541df"/>
  </p:sldMasterIdLst>
  <p:sldIdLst>
    <p:sldId xmlns:r="http://schemas.openxmlformats.org/officeDocument/2006/relationships" id="256" r:id="R4573b32a8d4e4a6b"/>
    <p:sldId xmlns:r="http://schemas.openxmlformats.org/officeDocument/2006/relationships" id="257" r:id="R1cee796d16cc4e06"/>
    <p:sldId xmlns:r="http://schemas.openxmlformats.org/officeDocument/2006/relationships" id="258" r:id="R0aa1b7c4127649bf"/>
    <p:sldId xmlns:r="http://schemas.openxmlformats.org/officeDocument/2006/relationships" id="259" r:id="R16f88d6b3f614adc"/>
    <p:sldId xmlns:r="http://schemas.openxmlformats.org/officeDocument/2006/relationships" id="260" r:id="R7e1b8207a7954491"/>
    <p:sldId xmlns:r="http://schemas.openxmlformats.org/officeDocument/2006/relationships" id="261" r:id="R8c0294ccd56549f1"/>
    <p:sldId xmlns:r="http://schemas.openxmlformats.org/officeDocument/2006/relationships" id="262" r:id="R168578ffd7af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2ad0a4d1541df" /><Relationship Type="http://schemas.openxmlformats.org/officeDocument/2006/relationships/slide" Target="/ppt/slides/slide1.xml" Id="R4573b32a8d4e4a6b" /><Relationship Type="http://schemas.openxmlformats.org/officeDocument/2006/relationships/slide" Target="/ppt/slides/slide2.xml" Id="R1cee796d16cc4e06" /><Relationship Type="http://schemas.openxmlformats.org/officeDocument/2006/relationships/slide" Target="/ppt/slides/slide3.xml" Id="R0aa1b7c4127649bf" /><Relationship Type="http://schemas.openxmlformats.org/officeDocument/2006/relationships/slide" Target="/ppt/slides/slide4.xml" Id="R16f88d6b3f614adc" /><Relationship Type="http://schemas.openxmlformats.org/officeDocument/2006/relationships/slide" Target="/ppt/slides/slide5.xml" Id="R7e1b8207a7954491" /><Relationship Type="http://schemas.openxmlformats.org/officeDocument/2006/relationships/slide" Target="/ppt/slides/slide6.xml" Id="R8c0294ccd56549f1" /><Relationship Type="http://schemas.openxmlformats.org/officeDocument/2006/relationships/slide" Target="/ppt/slides/slide7.xml" Id="R168578ffd7af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d8b3351c7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fc004e034464" /><Relationship Type="http://schemas.openxmlformats.org/officeDocument/2006/relationships/theme" Target="/ppt/slideMasters/theme/theme1.xml" Id="Reffe43f69aef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4fc004e03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fc99a8e40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46652c05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a342e8fc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4e728454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e7144c0e1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5dc7b0c1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101e69f9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KME INVEST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10 938 758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106 780 825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117 063 838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MICHELLE LOUISE ERVIK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HUGO ERVIK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JETMUND AUGUST ERVIK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AUGUST INVEST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K.H.E. INVEST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924 838 973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