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9d015a0c9641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646e50dc714480"/>
  </p:sldMasterIdLst>
  <p:sldIdLst>
    <p:sldId xmlns:r="http://schemas.openxmlformats.org/officeDocument/2006/relationships" id="256" r:id="R42902d812b314f81"/>
    <p:sldId xmlns:r="http://schemas.openxmlformats.org/officeDocument/2006/relationships" id="257" r:id="R74df2a510d074993"/>
    <p:sldId xmlns:r="http://schemas.openxmlformats.org/officeDocument/2006/relationships" id="258" r:id="R3f78c2186ed5490a"/>
    <p:sldId xmlns:r="http://schemas.openxmlformats.org/officeDocument/2006/relationships" id="259" r:id="R3c55cb9688ab49a4"/>
    <p:sldId xmlns:r="http://schemas.openxmlformats.org/officeDocument/2006/relationships" id="260" r:id="R421ffee444544b70"/>
    <p:sldId xmlns:r="http://schemas.openxmlformats.org/officeDocument/2006/relationships" id="261" r:id="R59a0a164da5b4967"/>
    <p:sldId xmlns:r="http://schemas.openxmlformats.org/officeDocument/2006/relationships" id="262" r:id="R4666c8424c6642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646e50dc714480" /><Relationship Type="http://schemas.openxmlformats.org/officeDocument/2006/relationships/slide" Target="/ppt/slides/slide1.xml" Id="R42902d812b314f81" /><Relationship Type="http://schemas.openxmlformats.org/officeDocument/2006/relationships/slide" Target="/ppt/slides/slide2.xml" Id="R74df2a510d074993" /><Relationship Type="http://schemas.openxmlformats.org/officeDocument/2006/relationships/slide" Target="/ppt/slides/slide3.xml" Id="R3f78c2186ed5490a" /><Relationship Type="http://schemas.openxmlformats.org/officeDocument/2006/relationships/slide" Target="/ppt/slides/slide4.xml" Id="R3c55cb9688ab49a4" /><Relationship Type="http://schemas.openxmlformats.org/officeDocument/2006/relationships/slide" Target="/ppt/slides/slide5.xml" Id="R421ffee444544b70" /><Relationship Type="http://schemas.openxmlformats.org/officeDocument/2006/relationships/slide" Target="/ppt/slides/slide6.xml" Id="R59a0a164da5b4967" /><Relationship Type="http://schemas.openxmlformats.org/officeDocument/2006/relationships/slide" Target="/ppt/slides/slide7.xml" Id="R4666c8424c6642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7ebc068d2740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78d2c71224523" /><Relationship Type="http://schemas.openxmlformats.org/officeDocument/2006/relationships/theme" Target="/ppt/slideMasters/theme/theme1.xml" Id="Ra25b0c9d4f7949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878d2c712245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54019ee1b41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a14dcb3174f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ebdd6a9b647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f433718ff45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31a355f8842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f1fa6dda143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88e612d0548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STAVANGER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−834 128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9 246 448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18 903 454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32 903 670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KAID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ODIS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MARCHING ON TOGETHER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BRORA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FRATONIJA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924 862 297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