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df82d16b7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2bf1f07ed425f"/>
  </p:sldMasterIdLst>
  <p:sldIdLst>
    <p:sldId xmlns:r="http://schemas.openxmlformats.org/officeDocument/2006/relationships" id="256" r:id="Rdd8c687b4a194a19"/>
    <p:sldId xmlns:r="http://schemas.openxmlformats.org/officeDocument/2006/relationships" id="257" r:id="Re6d868ca1f864187"/>
    <p:sldId xmlns:r="http://schemas.openxmlformats.org/officeDocument/2006/relationships" id="258" r:id="R40cb72b3160545b6"/>
    <p:sldId xmlns:r="http://schemas.openxmlformats.org/officeDocument/2006/relationships" id="259" r:id="Rff73a7f10cc54efa"/>
    <p:sldId xmlns:r="http://schemas.openxmlformats.org/officeDocument/2006/relationships" id="260" r:id="Rbb83e9201bc1466f"/>
    <p:sldId xmlns:r="http://schemas.openxmlformats.org/officeDocument/2006/relationships" id="261" r:id="R4ff30554478b4290"/>
    <p:sldId xmlns:r="http://schemas.openxmlformats.org/officeDocument/2006/relationships" id="262" r:id="R485c725e3a78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2bf1f07ed425f" /><Relationship Type="http://schemas.openxmlformats.org/officeDocument/2006/relationships/slide" Target="/ppt/slides/slide1.xml" Id="Rdd8c687b4a194a19" /><Relationship Type="http://schemas.openxmlformats.org/officeDocument/2006/relationships/slide" Target="/ppt/slides/slide2.xml" Id="Re6d868ca1f864187" /><Relationship Type="http://schemas.openxmlformats.org/officeDocument/2006/relationships/slide" Target="/ppt/slides/slide3.xml" Id="R40cb72b3160545b6" /><Relationship Type="http://schemas.openxmlformats.org/officeDocument/2006/relationships/slide" Target="/ppt/slides/slide4.xml" Id="Rff73a7f10cc54efa" /><Relationship Type="http://schemas.openxmlformats.org/officeDocument/2006/relationships/slide" Target="/ppt/slides/slide5.xml" Id="Rbb83e9201bc1466f" /><Relationship Type="http://schemas.openxmlformats.org/officeDocument/2006/relationships/slide" Target="/ppt/slides/slide6.xml" Id="R4ff30554478b4290" /><Relationship Type="http://schemas.openxmlformats.org/officeDocument/2006/relationships/slide" Target="/ppt/slides/slide7.xml" Id="R485c725e3a78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6da593e05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f5850cf84c89" /><Relationship Type="http://schemas.openxmlformats.org/officeDocument/2006/relationships/theme" Target="/ppt/slideMasters/theme/theme1.xml" Id="R9e8bce7a44c5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8f5850cf8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12875a02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7e186d5c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9e822787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b343f5ea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3729fdf8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bdc78682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7aa0dd76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BENT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