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26beb2a03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dc6b28fe347ed"/>
  </p:sldMasterIdLst>
  <p:sldIdLst>
    <p:sldId xmlns:r="http://schemas.openxmlformats.org/officeDocument/2006/relationships" id="256" r:id="R61086baa579242b6"/>
    <p:sldId xmlns:r="http://schemas.openxmlformats.org/officeDocument/2006/relationships" id="257" r:id="R1c9d37325b5142b5"/>
    <p:sldId xmlns:r="http://schemas.openxmlformats.org/officeDocument/2006/relationships" id="258" r:id="Rd48c6f57829b42ca"/>
    <p:sldId xmlns:r="http://schemas.openxmlformats.org/officeDocument/2006/relationships" id="259" r:id="Ra4f49a849b5447a1"/>
    <p:sldId xmlns:r="http://schemas.openxmlformats.org/officeDocument/2006/relationships" id="260" r:id="R226fde6ae8124056"/>
    <p:sldId xmlns:r="http://schemas.openxmlformats.org/officeDocument/2006/relationships" id="261" r:id="R8273c900d3584897"/>
    <p:sldId xmlns:r="http://schemas.openxmlformats.org/officeDocument/2006/relationships" id="262" r:id="Rd17a8740acd7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dc6b28fe347ed" /><Relationship Type="http://schemas.openxmlformats.org/officeDocument/2006/relationships/slide" Target="/ppt/slides/slide1.xml" Id="R61086baa579242b6" /><Relationship Type="http://schemas.openxmlformats.org/officeDocument/2006/relationships/slide" Target="/ppt/slides/slide2.xml" Id="R1c9d37325b5142b5" /><Relationship Type="http://schemas.openxmlformats.org/officeDocument/2006/relationships/slide" Target="/ppt/slides/slide3.xml" Id="Rd48c6f57829b42ca" /><Relationship Type="http://schemas.openxmlformats.org/officeDocument/2006/relationships/slide" Target="/ppt/slides/slide4.xml" Id="Ra4f49a849b5447a1" /><Relationship Type="http://schemas.openxmlformats.org/officeDocument/2006/relationships/slide" Target="/ppt/slides/slide5.xml" Id="R226fde6ae8124056" /><Relationship Type="http://schemas.openxmlformats.org/officeDocument/2006/relationships/slide" Target="/ppt/slides/slide6.xml" Id="R8273c900d3584897" /><Relationship Type="http://schemas.openxmlformats.org/officeDocument/2006/relationships/slide" Target="/ppt/slides/slide7.xml" Id="Rd17a8740acd7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7b8f1f3c3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92885e23740f3" /><Relationship Type="http://schemas.openxmlformats.org/officeDocument/2006/relationships/theme" Target="/ppt/slideMasters/theme/theme1.xml" Id="R4ef65d5be220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92885e237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c2b03dc3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80d5d5f8e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f7047502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8179668e0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5d5dcd62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76274a48d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81e26b771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DRIVANDE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DRIVANDE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815 050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ANFINN MØRKRID BERGESEN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Ramsvigvei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924 913 738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DRIVANDE AS</a:t>
            </a:r>
          </a:p>
        </p:txBody>
      </p:sp>
    </p:spTree>
  </p:cSld>
  <p:clrMapOvr>
    <a:masterClrMapping xmlns:a="http://schemas.openxmlformats.org/drawingml/2006/main"/>
  </p:clrMapOvr>
</p:sld>
</file>