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2b282c03a4b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1aae322c8482d"/>
  </p:sldMasterIdLst>
  <p:sldIdLst>
    <p:sldId xmlns:r="http://schemas.openxmlformats.org/officeDocument/2006/relationships" id="256" r:id="R514f7aa6181f40c8"/>
    <p:sldId xmlns:r="http://schemas.openxmlformats.org/officeDocument/2006/relationships" id="257" r:id="R126adeccddea4bed"/>
    <p:sldId xmlns:r="http://schemas.openxmlformats.org/officeDocument/2006/relationships" id="258" r:id="Rba7df4082cc94143"/>
    <p:sldId xmlns:r="http://schemas.openxmlformats.org/officeDocument/2006/relationships" id="259" r:id="R8890716cc5b04655"/>
    <p:sldId xmlns:r="http://schemas.openxmlformats.org/officeDocument/2006/relationships" id="260" r:id="R7f502744467f4799"/>
    <p:sldId xmlns:r="http://schemas.openxmlformats.org/officeDocument/2006/relationships" id="261" r:id="R777e3723cb1748c0"/>
    <p:sldId xmlns:r="http://schemas.openxmlformats.org/officeDocument/2006/relationships" id="262" r:id="R6872bdb1ebbe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1aae322c8482d" /><Relationship Type="http://schemas.openxmlformats.org/officeDocument/2006/relationships/slide" Target="/ppt/slides/slide1.xml" Id="R514f7aa6181f40c8" /><Relationship Type="http://schemas.openxmlformats.org/officeDocument/2006/relationships/slide" Target="/ppt/slides/slide2.xml" Id="R126adeccddea4bed" /><Relationship Type="http://schemas.openxmlformats.org/officeDocument/2006/relationships/slide" Target="/ppt/slides/slide3.xml" Id="Rba7df4082cc94143" /><Relationship Type="http://schemas.openxmlformats.org/officeDocument/2006/relationships/slide" Target="/ppt/slides/slide4.xml" Id="R8890716cc5b04655" /><Relationship Type="http://schemas.openxmlformats.org/officeDocument/2006/relationships/slide" Target="/ppt/slides/slide5.xml" Id="R7f502744467f4799" /><Relationship Type="http://schemas.openxmlformats.org/officeDocument/2006/relationships/slide" Target="/ppt/slides/slide6.xml" Id="R777e3723cb1748c0" /><Relationship Type="http://schemas.openxmlformats.org/officeDocument/2006/relationships/slide" Target="/ppt/slides/slide7.xml" Id="R6872bdb1ebbe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9b659e2ab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0e60d9424840" /><Relationship Type="http://schemas.openxmlformats.org/officeDocument/2006/relationships/theme" Target="/ppt/slideMasters/theme/theme1.xml" Id="R4a85f9c6a5a2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10e60d942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fda59f7a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d591611b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f7c22235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a76e3362e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e73f3988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ea95d16df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fd9b1a2c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REGNSKAP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20 732 956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2 879 871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8 426 823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924 923 180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REGNSKAP AS</a:t>
            </a:r>
          </a:p>
        </p:txBody>
      </p:sp>
    </p:spTree>
  </p:cSld>
  <p:clrMapOvr>
    <a:masterClrMapping xmlns:a="http://schemas.openxmlformats.org/drawingml/2006/main"/>
  </p:clrMapOvr>
</p:sld>
</file>