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157d6f955a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31136c9a64ad5"/>
  </p:sldMasterIdLst>
  <p:sldIdLst>
    <p:sldId xmlns:r="http://schemas.openxmlformats.org/officeDocument/2006/relationships" id="256" r:id="Rce3c8dcf80b548c7"/>
    <p:sldId xmlns:r="http://schemas.openxmlformats.org/officeDocument/2006/relationships" id="257" r:id="R2a109493603049a4"/>
    <p:sldId xmlns:r="http://schemas.openxmlformats.org/officeDocument/2006/relationships" id="258" r:id="R47efcf6c177a4c54"/>
    <p:sldId xmlns:r="http://schemas.openxmlformats.org/officeDocument/2006/relationships" id="259" r:id="R0655ac8e121c40fd"/>
    <p:sldId xmlns:r="http://schemas.openxmlformats.org/officeDocument/2006/relationships" id="260" r:id="R2fc92e2ee4244455"/>
    <p:sldId xmlns:r="http://schemas.openxmlformats.org/officeDocument/2006/relationships" id="261" r:id="R66ce0a45df32410a"/>
    <p:sldId xmlns:r="http://schemas.openxmlformats.org/officeDocument/2006/relationships" id="262" r:id="R08f070c820bd43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31136c9a64ad5" /><Relationship Type="http://schemas.openxmlformats.org/officeDocument/2006/relationships/slide" Target="/ppt/slides/slide1.xml" Id="Rce3c8dcf80b548c7" /><Relationship Type="http://schemas.openxmlformats.org/officeDocument/2006/relationships/slide" Target="/ppt/slides/slide2.xml" Id="R2a109493603049a4" /><Relationship Type="http://schemas.openxmlformats.org/officeDocument/2006/relationships/slide" Target="/ppt/slides/slide3.xml" Id="R47efcf6c177a4c54" /><Relationship Type="http://schemas.openxmlformats.org/officeDocument/2006/relationships/slide" Target="/ppt/slides/slide4.xml" Id="R0655ac8e121c40fd" /><Relationship Type="http://schemas.openxmlformats.org/officeDocument/2006/relationships/slide" Target="/ppt/slides/slide5.xml" Id="R2fc92e2ee4244455" /><Relationship Type="http://schemas.openxmlformats.org/officeDocument/2006/relationships/slide" Target="/ppt/slides/slide6.xml" Id="R66ce0a45df32410a" /><Relationship Type="http://schemas.openxmlformats.org/officeDocument/2006/relationships/slide" Target="/ppt/slides/slide7.xml" Id="R08f070c820bd43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e43a2716848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d7e03ccf84c5e" /><Relationship Type="http://schemas.openxmlformats.org/officeDocument/2006/relationships/theme" Target="/ppt/slideMasters/theme/theme1.xml" Id="R0d50401d007e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5d7e03ccf84c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92d5b8858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bb4bcb664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cfaebace844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d930a855f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9cb1e307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d21d39851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c6409a6044a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