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ca6fbc80374b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a477a4cd284bcd"/>
  </p:sldMasterIdLst>
  <p:sldIdLst>
    <p:sldId xmlns:r="http://schemas.openxmlformats.org/officeDocument/2006/relationships" id="256" r:id="Rcd15a734c5c5405d"/>
    <p:sldId xmlns:r="http://schemas.openxmlformats.org/officeDocument/2006/relationships" id="257" r:id="Rc750ed47a7c0411f"/>
    <p:sldId xmlns:r="http://schemas.openxmlformats.org/officeDocument/2006/relationships" id="258" r:id="Rfaebff5d718f4ddb"/>
    <p:sldId xmlns:r="http://schemas.openxmlformats.org/officeDocument/2006/relationships" id="259" r:id="Rbe9cc8d54b5c409f"/>
    <p:sldId xmlns:r="http://schemas.openxmlformats.org/officeDocument/2006/relationships" id="260" r:id="R856a392022ce4566"/>
    <p:sldId xmlns:r="http://schemas.openxmlformats.org/officeDocument/2006/relationships" id="261" r:id="R56f82f4a1616463f"/>
    <p:sldId xmlns:r="http://schemas.openxmlformats.org/officeDocument/2006/relationships" id="262" r:id="Reaf81d39548146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477a4cd284bcd" /><Relationship Type="http://schemas.openxmlformats.org/officeDocument/2006/relationships/slide" Target="/ppt/slides/slide1.xml" Id="Rcd15a734c5c5405d" /><Relationship Type="http://schemas.openxmlformats.org/officeDocument/2006/relationships/slide" Target="/ppt/slides/slide2.xml" Id="Rc750ed47a7c0411f" /><Relationship Type="http://schemas.openxmlformats.org/officeDocument/2006/relationships/slide" Target="/ppt/slides/slide3.xml" Id="Rfaebff5d718f4ddb" /><Relationship Type="http://schemas.openxmlformats.org/officeDocument/2006/relationships/slide" Target="/ppt/slides/slide4.xml" Id="Rbe9cc8d54b5c409f" /><Relationship Type="http://schemas.openxmlformats.org/officeDocument/2006/relationships/slide" Target="/ppt/slides/slide5.xml" Id="R856a392022ce4566" /><Relationship Type="http://schemas.openxmlformats.org/officeDocument/2006/relationships/slide" Target="/ppt/slides/slide6.xml" Id="R56f82f4a1616463f" /><Relationship Type="http://schemas.openxmlformats.org/officeDocument/2006/relationships/slide" Target="/ppt/slides/slide7.xml" Id="Reaf81d39548146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18760c0c3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aa98eadee4124" /><Relationship Type="http://schemas.openxmlformats.org/officeDocument/2006/relationships/theme" Target="/ppt/slideMasters/theme/theme1.xml" Id="R2a4ee9a0ac1247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2aa98eadee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c18d7d32f41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0c23a8d3d4f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5d18236b1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b73c3ab0840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572ed7f13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12a8ac3d04a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d724829c5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AOI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AOI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10 499 169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292 671 903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294 941 376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ASPENES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JARLE ASPENES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924 939 966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