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aa174cafc141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be241daf574632"/>
  </p:sldMasterIdLst>
  <p:sldIdLst>
    <p:sldId xmlns:r="http://schemas.openxmlformats.org/officeDocument/2006/relationships" id="256" r:id="R96e97a3b13b04307"/>
    <p:sldId xmlns:r="http://schemas.openxmlformats.org/officeDocument/2006/relationships" id="257" r:id="Rb1cbb841e4ff4db5"/>
    <p:sldId xmlns:r="http://schemas.openxmlformats.org/officeDocument/2006/relationships" id="258" r:id="R16a18e83b71943e5"/>
    <p:sldId xmlns:r="http://schemas.openxmlformats.org/officeDocument/2006/relationships" id="259" r:id="R1d249efc88df40af"/>
    <p:sldId xmlns:r="http://schemas.openxmlformats.org/officeDocument/2006/relationships" id="260" r:id="Rde0857b3dc7b410b"/>
    <p:sldId xmlns:r="http://schemas.openxmlformats.org/officeDocument/2006/relationships" id="261" r:id="Rb34e41187828471e"/>
    <p:sldId xmlns:r="http://schemas.openxmlformats.org/officeDocument/2006/relationships" id="262" r:id="R9968adebfa1746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be241daf574632" /><Relationship Type="http://schemas.openxmlformats.org/officeDocument/2006/relationships/slide" Target="/ppt/slides/slide1.xml" Id="R96e97a3b13b04307" /><Relationship Type="http://schemas.openxmlformats.org/officeDocument/2006/relationships/slide" Target="/ppt/slides/slide2.xml" Id="Rb1cbb841e4ff4db5" /><Relationship Type="http://schemas.openxmlformats.org/officeDocument/2006/relationships/slide" Target="/ppt/slides/slide3.xml" Id="R16a18e83b71943e5" /><Relationship Type="http://schemas.openxmlformats.org/officeDocument/2006/relationships/slide" Target="/ppt/slides/slide4.xml" Id="R1d249efc88df40af" /><Relationship Type="http://schemas.openxmlformats.org/officeDocument/2006/relationships/slide" Target="/ppt/slides/slide5.xml" Id="Rde0857b3dc7b410b" /><Relationship Type="http://schemas.openxmlformats.org/officeDocument/2006/relationships/slide" Target="/ppt/slides/slide6.xml" Id="Rb34e41187828471e" /><Relationship Type="http://schemas.openxmlformats.org/officeDocument/2006/relationships/slide" Target="/ppt/slides/slide7.xml" Id="R9968adebfa1746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77867118364b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44c12aeef44af" /><Relationship Type="http://schemas.openxmlformats.org/officeDocument/2006/relationships/theme" Target="/ppt/slideMasters/theme/theme1.xml" Id="R86060cabc8af42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644c12aeef44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0504dd74142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5c599297c43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ad9bf9df744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76d08365047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196b9202542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9e5b5a4ad44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68f0444524c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ASPELIN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−7 323 471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2 000 005 982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8 732 673 955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9 220 441 228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ASIR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ARGON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ARIETTA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BARGON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KGA INVEST AS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KGA INVEST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Tjuvholmen, 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924 945 982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