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1e5d05c13a4b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3eeb69d324bf1"/>
  </p:sldMasterIdLst>
  <p:sldIdLst>
    <p:sldId xmlns:r="http://schemas.openxmlformats.org/officeDocument/2006/relationships" id="256" r:id="R3fbb0ccdf9184397"/>
    <p:sldId xmlns:r="http://schemas.openxmlformats.org/officeDocument/2006/relationships" id="257" r:id="Rb358761c01f74fb5"/>
    <p:sldId xmlns:r="http://schemas.openxmlformats.org/officeDocument/2006/relationships" id="258" r:id="R80b23827e5aa4d6d"/>
    <p:sldId xmlns:r="http://schemas.openxmlformats.org/officeDocument/2006/relationships" id="259" r:id="Rd4bb961da97d4227"/>
    <p:sldId xmlns:r="http://schemas.openxmlformats.org/officeDocument/2006/relationships" id="260" r:id="R23a097f90c8d42c6"/>
    <p:sldId xmlns:r="http://schemas.openxmlformats.org/officeDocument/2006/relationships" id="261" r:id="Rea230461468540b7"/>
    <p:sldId xmlns:r="http://schemas.openxmlformats.org/officeDocument/2006/relationships" id="262" r:id="R90f007fec4d946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3eeb69d324bf1" /><Relationship Type="http://schemas.openxmlformats.org/officeDocument/2006/relationships/slide" Target="/ppt/slides/slide1.xml" Id="R3fbb0ccdf9184397" /><Relationship Type="http://schemas.openxmlformats.org/officeDocument/2006/relationships/slide" Target="/ppt/slides/slide2.xml" Id="Rb358761c01f74fb5" /><Relationship Type="http://schemas.openxmlformats.org/officeDocument/2006/relationships/slide" Target="/ppt/slides/slide3.xml" Id="R80b23827e5aa4d6d" /><Relationship Type="http://schemas.openxmlformats.org/officeDocument/2006/relationships/slide" Target="/ppt/slides/slide4.xml" Id="Rd4bb961da97d4227" /><Relationship Type="http://schemas.openxmlformats.org/officeDocument/2006/relationships/slide" Target="/ppt/slides/slide5.xml" Id="R23a097f90c8d42c6" /><Relationship Type="http://schemas.openxmlformats.org/officeDocument/2006/relationships/slide" Target="/ppt/slides/slide6.xml" Id="Rea230461468540b7" /><Relationship Type="http://schemas.openxmlformats.org/officeDocument/2006/relationships/slide" Target="/ppt/slides/slide7.xml" Id="R90f007fec4d946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2cabf202043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860fda5774e40" /><Relationship Type="http://schemas.openxmlformats.org/officeDocument/2006/relationships/theme" Target="/ppt/slideMasters/theme/theme1.xml" Id="R1d11a3d9598f4a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8860fda5774e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4c7eade7c42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be40e6b05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d51e47a8d4b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00e6f13844b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ec244ed174c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6da06806f40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a0712b05b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PERLEBO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384 353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680 630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991 107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JON BEVOLDEN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72D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924 958 111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PERLEBO AS</a:t>
            </a:r>
          </a:p>
        </p:txBody>
      </p:sp>
    </p:spTree>
  </p:cSld>
  <p:clrMapOvr>
    <a:masterClrMapping xmlns:a="http://schemas.openxmlformats.org/drawingml/2006/main"/>
  </p:clrMapOvr>
</p:sld>
</file>