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9db408a8194b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7818a924dc45ca"/>
  </p:sldMasterIdLst>
  <p:sldIdLst>
    <p:sldId xmlns:r="http://schemas.openxmlformats.org/officeDocument/2006/relationships" id="256" r:id="R5ca894e9cbc54649"/>
    <p:sldId xmlns:r="http://schemas.openxmlformats.org/officeDocument/2006/relationships" id="257" r:id="R39f5d2c18aed4917"/>
    <p:sldId xmlns:r="http://schemas.openxmlformats.org/officeDocument/2006/relationships" id="258" r:id="R4d5c44eb42fa4187"/>
    <p:sldId xmlns:r="http://schemas.openxmlformats.org/officeDocument/2006/relationships" id="259" r:id="R49113ad633b04aa1"/>
    <p:sldId xmlns:r="http://schemas.openxmlformats.org/officeDocument/2006/relationships" id="260" r:id="R11421c0ada7744e7"/>
    <p:sldId xmlns:r="http://schemas.openxmlformats.org/officeDocument/2006/relationships" id="261" r:id="R2fcc42816edb44d6"/>
    <p:sldId xmlns:r="http://schemas.openxmlformats.org/officeDocument/2006/relationships" id="262" r:id="R9962df52b86343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7818a924dc45ca" /><Relationship Type="http://schemas.openxmlformats.org/officeDocument/2006/relationships/slide" Target="/ppt/slides/slide1.xml" Id="R5ca894e9cbc54649" /><Relationship Type="http://schemas.openxmlformats.org/officeDocument/2006/relationships/slide" Target="/ppt/slides/slide2.xml" Id="R39f5d2c18aed4917" /><Relationship Type="http://schemas.openxmlformats.org/officeDocument/2006/relationships/slide" Target="/ppt/slides/slide3.xml" Id="R4d5c44eb42fa4187" /><Relationship Type="http://schemas.openxmlformats.org/officeDocument/2006/relationships/slide" Target="/ppt/slides/slide4.xml" Id="R49113ad633b04aa1" /><Relationship Type="http://schemas.openxmlformats.org/officeDocument/2006/relationships/slide" Target="/ppt/slides/slide5.xml" Id="R11421c0ada7744e7" /><Relationship Type="http://schemas.openxmlformats.org/officeDocument/2006/relationships/slide" Target="/ppt/slides/slide6.xml" Id="R2fcc42816edb44d6" /><Relationship Type="http://schemas.openxmlformats.org/officeDocument/2006/relationships/slide" Target="/ppt/slides/slide7.xml" Id="R9962df52b86343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6fe47b4a9240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0c6c7db1f4427" /><Relationship Type="http://schemas.openxmlformats.org/officeDocument/2006/relationships/theme" Target="/ppt/slideMasters/theme/theme1.xml" Id="R6bcf40c4fe964a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60c6c7db1f44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fe6edff0a4c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b885c5a9049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099d0504b4b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08d1276f446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0d0690bcd44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aba64b0ca45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560d215f949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M-INVEST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M-INVEST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7 372 316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7 381 636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HUGO INVEST HOLDING AS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JHTS FREMTID AS  –  13,1 %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EDORF INVEST AS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INNVÆR HOLDING AS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72BRENNA AS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JOSEPH MOGEFORS SEBEDEUS AB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Ledger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924 964 065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