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b2d0ab42947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fcc12a95e46f7"/>
  </p:sldMasterIdLst>
  <p:sldIdLst>
    <p:sldId xmlns:r="http://schemas.openxmlformats.org/officeDocument/2006/relationships" id="256" r:id="R910ba7580b994958"/>
    <p:sldId xmlns:r="http://schemas.openxmlformats.org/officeDocument/2006/relationships" id="257" r:id="Ra1ee67425e214ab7"/>
    <p:sldId xmlns:r="http://schemas.openxmlformats.org/officeDocument/2006/relationships" id="258" r:id="R71d90fb62abe4682"/>
    <p:sldId xmlns:r="http://schemas.openxmlformats.org/officeDocument/2006/relationships" id="259" r:id="R2a58b617b3374fcc"/>
    <p:sldId xmlns:r="http://schemas.openxmlformats.org/officeDocument/2006/relationships" id="260" r:id="R959be3416b8e4d2b"/>
    <p:sldId xmlns:r="http://schemas.openxmlformats.org/officeDocument/2006/relationships" id="261" r:id="Rabfd026cf52f4ae9"/>
    <p:sldId xmlns:r="http://schemas.openxmlformats.org/officeDocument/2006/relationships" id="262" r:id="Ra139df43856f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fcc12a95e46f7" /><Relationship Type="http://schemas.openxmlformats.org/officeDocument/2006/relationships/slide" Target="/ppt/slides/slide1.xml" Id="R910ba7580b994958" /><Relationship Type="http://schemas.openxmlformats.org/officeDocument/2006/relationships/slide" Target="/ppt/slides/slide2.xml" Id="Ra1ee67425e214ab7" /><Relationship Type="http://schemas.openxmlformats.org/officeDocument/2006/relationships/slide" Target="/ppt/slides/slide3.xml" Id="R71d90fb62abe4682" /><Relationship Type="http://schemas.openxmlformats.org/officeDocument/2006/relationships/slide" Target="/ppt/slides/slide4.xml" Id="R2a58b617b3374fcc" /><Relationship Type="http://schemas.openxmlformats.org/officeDocument/2006/relationships/slide" Target="/ppt/slides/slide5.xml" Id="R959be3416b8e4d2b" /><Relationship Type="http://schemas.openxmlformats.org/officeDocument/2006/relationships/slide" Target="/ppt/slides/slide6.xml" Id="Rabfd026cf52f4ae9" /><Relationship Type="http://schemas.openxmlformats.org/officeDocument/2006/relationships/slide" Target="/ppt/slides/slide7.xml" Id="Ra139df43856f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663844117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5d0c445e342e0" /><Relationship Type="http://schemas.openxmlformats.org/officeDocument/2006/relationships/theme" Target="/ppt/slideMasters/theme/theme1.xml" Id="R61b5e4ec14c64b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5d0c445e342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3b0d85c0742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b9bc02e04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6e69eb6744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07b6bfd7d41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02e607492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4db95ae16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f13b4a0e4b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BS JAREN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JAREN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−516 243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14 439 595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190 392 501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190 704 420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BENEDICTE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JOHN ANTON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SVERDRUP CHRISTINE G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924 968 672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BS JAREN AS</a:t>
            </a:r>
          </a:p>
        </p:txBody>
      </p:sp>
    </p:spTree>
  </p:cSld>
  <p:clrMapOvr>
    <a:masterClrMapping xmlns:a="http://schemas.openxmlformats.org/drawingml/2006/main"/>
  </p:clrMapOvr>
</p:sld>
</file>